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CB41-C02B-42CE-B4E4-D894C94C3A75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07CE-A2F4-47E6-B309-D5012BD1BF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CB41-C02B-42CE-B4E4-D894C94C3A75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07CE-A2F4-47E6-B309-D5012BD1BF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CB41-C02B-42CE-B4E4-D894C94C3A75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07CE-A2F4-47E6-B309-D5012BD1BF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CB41-C02B-42CE-B4E4-D894C94C3A75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07CE-A2F4-47E6-B309-D5012BD1BF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CB41-C02B-42CE-B4E4-D894C94C3A75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07CE-A2F4-47E6-B309-D5012BD1BF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CB41-C02B-42CE-B4E4-D894C94C3A75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07CE-A2F4-47E6-B309-D5012BD1BF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CB41-C02B-42CE-B4E4-D894C94C3A75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07CE-A2F4-47E6-B309-D5012BD1BF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CB41-C02B-42CE-B4E4-D894C94C3A75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07CE-A2F4-47E6-B309-D5012BD1BF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CB41-C02B-42CE-B4E4-D894C94C3A75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07CE-A2F4-47E6-B309-D5012BD1BF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CB41-C02B-42CE-B4E4-D894C94C3A75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07CE-A2F4-47E6-B309-D5012BD1BF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CB41-C02B-42CE-B4E4-D894C94C3A75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07CE-A2F4-47E6-B309-D5012BD1BFE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CB41-C02B-42CE-B4E4-D894C94C3A75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B07CE-A2F4-47E6-B309-D5012BD1BFE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5786" y="1571612"/>
            <a:ext cx="7772400" cy="1470025"/>
          </a:xfrm>
        </p:spPr>
        <p:txBody>
          <a:bodyPr>
            <a:noAutofit/>
          </a:bodyPr>
          <a:lstStyle/>
          <a:p>
            <a:r>
              <a:rPr lang="pt-BR" sz="4800" dirty="0" smtClean="0">
                <a:latin typeface="Arial" pitchFamily="34" charset="0"/>
                <a:cs typeface="Arial" pitchFamily="34" charset="0"/>
              </a:rPr>
              <a:t>Estudando para o ENEM de forma Invertida</a:t>
            </a:r>
            <a:endParaRPr lang="pt-BR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28662" y="4143380"/>
            <a:ext cx="8215338" cy="2714620"/>
          </a:xfrm>
        </p:spPr>
        <p:txBody>
          <a:bodyPr>
            <a:normAutofit/>
          </a:bodyPr>
          <a:lstStyle/>
          <a:p>
            <a:pPr algn="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EEEFM </a:t>
            </a:r>
            <a:r>
              <a:rPr lang="pt-BR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Profª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Filomena </a:t>
            </a:r>
            <a:r>
              <a:rPr lang="pt-BR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Quitiba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Nome: Rafaela Santana.   Turma: 1°M06.</a:t>
            </a:r>
          </a:p>
          <a:p>
            <a:pPr algn="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Professor: Lucas Xavier.</a:t>
            </a:r>
          </a:p>
          <a:p>
            <a:pPr algn="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Cinemática:   </a:t>
            </a:r>
          </a:p>
          <a:p>
            <a:pPr algn="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ENEM: 2012. Questão 53</a:t>
            </a:r>
          </a:p>
          <a:p>
            <a:endParaRPr lang="pt-BR" dirty="0"/>
          </a:p>
        </p:txBody>
      </p:sp>
      <p:pic>
        <p:nvPicPr>
          <p:cNvPr id="6" name="~PP252.WAV">
            <a:hlinkClick r:id="" action="ppaction://media"/>
          </p:cNvPr>
          <p:cNvPicPr>
            <a:picLocks noRot="1" noChangeAspect="1"/>
          </p:cNvPicPr>
          <p:nvPr>
            <a:wavAudioFile r:embed="rId1" name="~PP252.WAV"/>
          </p:nvPr>
        </p:nvPicPr>
        <p:blipFill>
          <a:blip r:embed="rId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77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    Para </a:t>
            </a:r>
            <a:r>
              <a:rPr lang="pt-BR" dirty="0"/>
              <a:t>melhorar a mobilidade urbana na rede metroviária </a:t>
            </a:r>
            <a:r>
              <a:rPr lang="pt-BR" dirty="0" smtClean="0"/>
              <a:t>é </a:t>
            </a:r>
            <a:r>
              <a:rPr lang="pt-BR" dirty="0" smtClean="0"/>
              <a:t>necessária minimizar o tempo entre estações. Para isso a administração do metrô de uma grande cidade adotou o seguinte procedimento entre duas estações: a locomotiva parte do repouso com aceleração constante por um terço do tempo de percurso, mantém a velocidade constante por outro terço e reduz sua velocidade com desaceleração constante no trecho final, até parar.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pic>
        <p:nvPicPr>
          <p:cNvPr id="4" name="~PP3529.WAV">
            <a:hlinkClick r:id="" action="ppaction://media"/>
          </p:cNvPr>
          <p:cNvPicPr>
            <a:picLocks noRot="1" noChangeAspect="1"/>
          </p:cNvPicPr>
          <p:nvPr>
            <a:wavAudioFile r:embed="rId1" name="~PP3529.WAV"/>
          </p:nvPr>
        </p:nvPicPr>
        <p:blipFill>
          <a:blip r:embed="rId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188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</p:spPr>
        <p:txBody>
          <a:bodyPr>
            <a:norm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Qual é o gráfico de posição (eixo vertical) em função do tempo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>(eixo horizontal) que representa o movimento desse trem?</a:t>
            </a:r>
          </a:p>
        </p:txBody>
      </p:sp>
      <p:pic>
        <p:nvPicPr>
          <p:cNvPr id="6" name="Espaço Reservado para Conteúdo 5" descr="fisica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7158" y="1857364"/>
            <a:ext cx="8532841" cy="4799734"/>
          </a:xfrm>
        </p:spPr>
      </p:pic>
      <p:pic>
        <p:nvPicPr>
          <p:cNvPr id="7" name="~PP927.WAV">
            <a:hlinkClick r:id="" action="ppaction://media"/>
          </p:cNvPr>
          <p:cNvPicPr>
            <a:picLocks noRot="1" noChangeAspect="1"/>
          </p:cNvPicPr>
          <p:nvPr>
            <a:wavAudioFile r:embed="rId1" name="~PP927.WAV"/>
          </p:nvPr>
        </p:nvPicPr>
        <p:blipFill>
          <a:blip r:embed="rId4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781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Arial" pitchFamily="34" charset="0"/>
                <a:cs typeface="Arial" pitchFamily="34" charset="0"/>
              </a:rPr>
              <a:t>Resolução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928670"/>
            <a:ext cx="9001156" cy="592933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1º TRECHO: A composição </a:t>
            </a:r>
            <a:r>
              <a:rPr lang="pt-BR" sz="2000" i="1" dirty="0">
                <a:latin typeface="Arial" pitchFamily="34" charset="0"/>
                <a:cs typeface="Arial" pitchFamily="34" charset="0"/>
              </a:rPr>
              <a:t>arranca acelerando com 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in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tensidade constante.O movimento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uniformemente acelerado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, 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função horária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espaço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do 2°grau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gráfico posição x tempo e um arco de parábola com concavidade voltada para cima.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2º TRECHO: A </a:t>
            </a:r>
            <a:r>
              <a:rPr lang="pt-BR" sz="2000" i="1" dirty="0">
                <a:latin typeface="Arial" pitchFamily="34" charset="0"/>
                <a:cs typeface="Arial" pitchFamily="34" charset="0"/>
              </a:rPr>
              <a:t>velocidade escalar e constante e o movi -</a:t>
            </a:r>
          </a:p>
          <a:p>
            <a:pPr algn="ctr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mento e uniforme. 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função horária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espaço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 do</a:t>
            </a:r>
          </a:p>
          <a:p>
            <a:pPr algn="ctr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1°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grau e 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gráfico posição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x tempo e um segmento de</a:t>
            </a:r>
          </a:p>
          <a:p>
            <a:pPr algn="ctr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reta obliqua ascendente.</a:t>
            </a:r>
          </a:p>
          <a:p>
            <a:pPr algn="ctr">
              <a:buNone/>
            </a:pP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3° TRECHO: A composição </a:t>
            </a:r>
            <a:r>
              <a:rPr lang="pt-BR" sz="2000" i="1" dirty="0">
                <a:latin typeface="Arial" pitchFamily="34" charset="0"/>
                <a:cs typeface="Arial" pitchFamily="34" charset="0"/>
              </a:rPr>
              <a:t>freia com 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aceleração </a:t>
            </a:r>
            <a:r>
              <a:rPr lang="pt-BR" sz="2000" i="1" dirty="0">
                <a:latin typeface="Arial" pitchFamily="34" charset="0"/>
                <a:cs typeface="Arial" pitchFamily="34" charset="0"/>
              </a:rPr>
              <a:t>de</a:t>
            </a:r>
          </a:p>
          <a:p>
            <a:pPr algn="ctr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intensidade constante. O movimento e uniformemente</a:t>
            </a:r>
          </a:p>
          <a:p>
            <a:pPr algn="ctr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retardado, 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função horária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espaço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 do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2°grau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 o</a:t>
            </a:r>
          </a:p>
          <a:p>
            <a:pPr algn="ctr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gráfico posição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x tempo e um arco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parábola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com</a:t>
            </a:r>
          </a:p>
          <a:p>
            <a:pPr algn="ctr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concavidade voltada para baixo. Deve-se notar que,</a:t>
            </a:r>
          </a:p>
          <a:p>
            <a:pPr algn="ctr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apos a parada do trem, 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posição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permanece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constante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,</a:t>
            </a:r>
          </a:p>
          <a:p>
            <a:pPr algn="ctr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com 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gráfico posição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x tempo paralelo ao eixo dos</a:t>
            </a:r>
          </a:p>
          <a:p>
            <a:pPr algn="ctr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tempos.</a:t>
            </a:r>
          </a:p>
        </p:txBody>
      </p:sp>
      <p:pic>
        <p:nvPicPr>
          <p:cNvPr id="4" name="~PP2855.WAV">
            <a:hlinkClick r:id="" action="ppaction://media"/>
          </p:cNvPr>
          <p:cNvPicPr>
            <a:picLocks noRot="1" noChangeAspect="1"/>
          </p:cNvPicPr>
          <p:nvPr>
            <a:wavAudioFile r:embed="rId1" name="~PP2855.WAV"/>
          </p:nvPr>
        </p:nvPicPr>
        <p:blipFill>
          <a:blip r:embed="rId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328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RESPOSTA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Alternativa letra C</a:t>
            </a:r>
            <a:endParaRPr lang="pt-BR" dirty="0"/>
          </a:p>
        </p:txBody>
      </p:sp>
      <p:pic>
        <p:nvPicPr>
          <p:cNvPr id="4" name="~PP997.WAV">
            <a:hlinkClick r:id="" action="ppaction://media"/>
          </p:cNvPr>
          <p:cNvPicPr>
            <a:picLocks noRot="1" noChangeAspect="1"/>
          </p:cNvPicPr>
          <p:nvPr>
            <a:wavAudioFile r:embed="rId1" name="~PP997.WAV"/>
          </p:nvPr>
        </p:nvPicPr>
        <p:blipFill>
          <a:blip r:embed="rId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49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278</Words>
  <Application>Microsoft Office PowerPoint</Application>
  <PresentationFormat>Apresentação na tela (4:3)</PresentationFormat>
  <Paragraphs>30</Paragraphs>
  <Slides>5</Slides>
  <Notes>0</Notes>
  <HiddenSlides>0</HiddenSlides>
  <MMClips>5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Estudando para o ENEM de forma Invertida</vt:lpstr>
      <vt:lpstr>QUESTÃO:</vt:lpstr>
      <vt:lpstr>Qual é o gráfico de posição (eixo vertical) em função do tempo (eixo horizontal) que representa o movimento desse trem?</vt:lpstr>
      <vt:lpstr>Resolução</vt:lpstr>
      <vt:lpstr>RESPOSTA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Estudando para o ENEM de forma Invertida</dc:title>
  <dc:creator>naldo</dc:creator>
  <cp:lastModifiedBy>naldo</cp:lastModifiedBy>
  <cp:revision>5</cp:revision>
  <dcterms:created xsi:type="dcterms:W3CDTF">2017-05-10T19:21:05Z</dcterms:created>
  <dcterms:modified xsi:type="dcterms:W3CDTF">2017-05-10T20:05:17Z</dcterms:modified>
</cp:coreProperties>
</file>