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22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67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47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64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7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48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13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45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91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6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9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2E3E1-3E77-4F5D-A9E0-49D113AA6986}" type="datetimeFigureOut">
              <a:rPr lang="pt-BR" smtClean="0"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00E3-10B8-409C-BDFB-BAFDE42DC0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73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www.mundoeducacao.com/fisica/conceito-aceleracao-1.htm" TargetMode="External"/><Relationship Id="rId5" Type="http://schemas.openxmlformats.org/officeDocument/2006/relationships/hyperlink" Target="http://www.mundoeducacao.com/fisica/velocidade-escalar-media.htm" TargetMode="External"/><Relationship Id="rId4" Type="http://schemas.openxmlformats.org/officeDocument/2006/relationships/hyperlink" Target="http://www.mundoeducacao.com/fisica/cinematica-escalar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4300" y="0"/>
            <a:ext cx="9144000" cy="2755901"/>
          </a:xfrm>
        </p:spPr>
        <p:txBody>
          <a:bodyPr>
            <a:normAutofit/>
          </a:bodyPr>
          <a:lstStyle/>
          <a:p>
            <a:r>
              <a:rPr lang="pt-BR" sz="7200" b="1" i="1" dirty="0" smtClean="0"/>
              <a:t>Estudando para o Enem</a:t>
            </a:r>
            <a:br>
              <a:rPr lang="pt-BR" sz="7200" b="1" i="1" dirty="0" smtClean="0"/>
            </a:br>
            <a:r>
              <a:rPr lang="pt-BR" sz="7200" b="1" i="1" dirty="0" smtClean="0"/>
              <a:t> de forma invertida</a:t>
            </a:r>
            <a:endParaRPr lang="pt-BR" sz="7200" b="1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500" y="3944938"/>
            <a:ext cx="9144000" cy="1655762"/>
          </a:xfrm>
        </p:spPr>
        <p:txBody>
          <a:bodyPr>
            <a:noAutofit/>
          </a:bodyPr>
          <a:lstStyle/>
          <a:p>
            <a:r>
              <a:rPr lang="pt-BR" sz="3200" dirty="0" smtClean="0"/>
              <a:t>Cinemática: tempo de reação</a:t>
            </a:r>
          </a:p>
          <a:p>
            <a:r>
              <a:rPr lang="pt-BR" sz="3200" dirty="0" smtClean="0"/>
              <a:t>Nome:  Lorrana  bourguignon</a:t>
            </a:r>
            <a:endParaRPr lang="pt-BR" sz="3200" dirty="0"/>
          </a:p>
          <a:p>
            <a:r>
              <a:rPr lang="pt-BR" sz="3200" dirty="0" smtClean="0"/>
              <a:t>       serie:1m04  Prof.ª  Lucas</a:t>
            </a:r>
          </a:p>
          <a:p>
            <a:r>
              <a:rPr lang="pt-BR" sz="3200" dirty="0" smtClean="0"/>
              <a:t>    </a:t>
            </a:r>
            <a:endParaRPr lang="pt-BR" sz="3200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8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1"/>
    </mc:Choice>
    <mc:Fallback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03201"/>
            <a:ext cx="10515600" cy="1614488"/>
          </a:xfrm>
        </p:spPr>
        <p:txBody>
          <a:bodyPr/>
          <a:lstStyle/>
          <a:p>
            <a:r>
              <a:rPr lang="pt-BR" dirty="0" smtClean="0"/>
              <a:t>              </a:t>
            </a:r>
            <a:r>
              <a:rPr lang="pt-BR" sz="6600" b="1" i="1" dirty="0" smtClean="0"/>
              <a:t>O QUE CINEMÁTICA</a:t>
            </a:r>
            <a:endParaRPr lang="pt-BR" sz="6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40000"/>
            <a:ext cx="10515600" cy="4089399"/>
          </a:xfrm>
        </p:spPr>
        <p:txBody>
          <a:bodyPr>
            <a:normAutofit/>
          </a:bodyPr>
          <a:lstStyle/>
          <a:p>
            <a:r>
              <a:rPr lang="pt-BR" sz="4000" dirty="0"/>
              <a:t>A </a:t>
            </a:r>
            <a:r>
              <a:rPr lang="pt-BR" sz="4000" b="1" u="sng" dirty="0">
                <a:hlinkClick r:id="rId4"/>
              </a:rPr>
              <a:t>Cinemática</a:t>
            </a:r>
            <a:r>
              <a:rPr lang="pt-BR" sz="4000" dirty="0" smtClean="0">
                <a:effectLst/>
              </a:rPr>
              <a:t> é a área da Física que </a:t>
            </a:r>
            <a:r>
              <a:rPr lang="pt-BR" sz="4000" i="1" dirty="0" smtClean="0">
                <a:effectLst/>
              </a:rPr>
              <a:t>estuda o movimento dos corpos, sem se preocupar com suas causas ou consequências</a:t>
            </a:r>
            <a:r>
              <a:rPr lang="pt-BR" sz="4000" dirty="0" smtClean="0">
                <a:effectLst/>
              </a:rPr>
              <a:t>. Ela envolve os conceitos mais básicos da Mecânica, que são: a </a:t>
            </a:r>
            <a:r>
              <a:rPr lang="pt-BR" sz="4000" u="sng" dirty="0">
                <a:hlinkClick r:id="rId5"/>
              </a:rPr>
              <a:t>velocidade</a:t>
            </a:r>
            <a:r>
              <a:rPr lang="pt-BR" sz="4000" dirty="0"/>
              <a:t>, a </a:t>
            </a:r>
            <a:r>
              <a:rPr lang="pt-BR" sz="4000" u="sng" dirty="0">
                <a:hlinkClick r:id="rId6"/>
              </a:rPr>
              <a:t>aceleração</a:t>
            </a:r>
            <a:r>
              <a:rPr lang="pt-BR" sz="4000" dirty="0"/>
              <a:t>, o tempo e o espaço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33"/>
    </mc:Choice>
    <mc:Fallback>
      <p:transition spd="slow" advTm="16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/>
              <a:t>QUESTÃO DO ENEM        </a:t>
            </a:r>
            <a:endParaRPr lang="pt-BR" sz="60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30400"/>
            <a:ext cx="10515600" cy="4729163"/>
          </a:xfrm>
        </p:spPr>
        <p:txBody>
          <a:bodyPr>
            <a:normAutofit/>
          </a:bodyPr>
          <a:lstStyle/>
          <a:p>
            <a:pPr fontAlgn="base"/>
            <a:r>
              <a:rPr lang="pt-BR" b="1" dirty="0"/>
              <a:t>Questão 81 </a:t>
            </a:r>
            <a:r>
              <a:rPr lang="pt-BR" dirty="0"/>
              <a:t>-</a:t>
            </a:r>
            <a:r>
              <a:rPr lang="pt-BR" i="1" dirty="0"/>
              <a:t> Para medir o tempo de reação de uma pessoa, pode-se realizar a seguinte experiência:</a:t>
            </a:r>
            <a:endParaRPr lang="pt-BR" dirty="0"/>
          </a:p>
          <a:p>
            <a:pPr lvl="0" fontAlgn="base"/>
            <a:r>
              <a:rPr lang="pt-BR" i="1" dirty="0"/>
              <a:t>Mantenha uma régua (com cerca de 30 cm) suspensa verticalmente, segurando-a pela extremidade superior, de modo que o zero da régua esteja situado na extremidade inferior.</a:t>
            </a:r>
            <a:endParaRPr lang="pt-BR" dirty="0"/>
          </a:p>
          <a:p>
            <a:pPr lvl="0" fontAlgn="base"/>
            <a:r>
              <a:rPr lang="pt-BR" i="1" dirty="0"/>
              <a:t>A pessoa deve colocar os dedos de sua mão, em forma de pinça, próximos do zero da régua, sem tocá-la.</a:t>
            </a:r>
            <a:endParaRPr lang="pt-BR" dirty="0"/>
          </a:p>
          <a:p>
            <a:r>
              <a:rPr lang="pt-BR" i="1" dirty="0"/>
              <a:t>Sem aviso prévio, a pessoa que estiver segurando a régua deve soltá-la. A outra pessoa deve procurar segurá-la o mais rapidamente possível e observar a posição onde conseguiu segurar a régua, isto é, a distância que ela percorre durante a queda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1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67"/>
    </mc:Choice>
    <mc:Fallback>
      <p:transition spd="slow" advTm="45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002701"/>
              </p:ext>
            </p:extLst>
          </p:nvPr>
        </p:nvGraphicFramePr>
        <p:xfrm>
          <a:off x="177800" y="1879599"/>
          <a:ext cx="11798300" cy="2589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1772"/>
                <a:gridCol w="4766528"/>
              </a:tblGrid>
              <a:tr h="178862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Distância percorrida pela régua durante a queda (metro)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36195" marB="3619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Tempo de reação (segundo)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25046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spcAft>
                          <a:spcPts val="1125"/>
                        </a:spcAft>
                      </a:pPr>
                      <a:r>
                        <a:rPr lang="pt-BR" sz="1200">
                          <a:effectLst/>
                        </a:rPr>
                        <a:t>0,3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3619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spcAft>
                          <a:spcPts val="1125"/>
                        </a:spcAft>
                      </a:pPr>
                      <a:r>
                        <a:rPr lang="pt-BR" sz="1200">
                          <a:effectLst/>
                        </a:rPr>
                        <a:t>0,24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36195"/>
                </a:tc>
              </a:tr>
              <a:tr h="25046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spcAft>
                          <a:spcPts val="1125"/>
                        </a:spcAft>
                      </a:pPr>
                      <a:r>
                        <a:rPr lang="pt-BR" sz="1200">
                          <a:effectLst/>
                        </a:rPr>
                        <a:t>0,15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3619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spcAft>
                          <a:spcPts val="1125"/>
                        </a:spcAft>
                      </a:pPr>
                      <a:r>
                        <a:rPr lang="pt-BR" sz="1200">
                          <a:effectLst/>
                        </a:rPr>
                        <a:t>0,17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36195"/>
                </a:tc>
              </a:tr>
              <a:tr h="25046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spcAft>
                          <a:spcPts val="1125"/>
                        </a:spcAft>
                      </a:pPr>
                      <a:r>
                        <a:rPr lang="pt-BR" sz="1200">
                          <a:effectLst/>
                        </a:rPr>
                        <a:t>0,1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36195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025"/>
                        </a:lnSpc>
                        <a:spcAft>
                          <a:spcPts val="1125"/>
                        </a:spcAft>
                      </a:pPr>
                      <a:r>
                        <a:rPr lang="pt-BR" sz="1200" dirty="0">
                          <a:effectLst/>
                        </a:rPr>
                        <a:t>0,14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3619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3900" y="5383193"/>
            <a:ext cx="112141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1" u="none" strike="noStrike" cap="none" normalizeH="0" baseline="0" dirty="0" smtClean="0">
                <a:ln>
                  <a:noFill/>
                </a:ln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kumimoji="0" lang="pt-BR" altLang="pt-BR" sz="2800" b="1" i="1" u="none" strike="noStrike" cap="none" normalizeH="0" baseline="0" dirty="0" smtClean="0">
                <a:ln>
                  <a:noFill/>
                </a:ln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distância percorrida pela régua aumenta mais rapidamente que o tempo de reação porque a</a:t>
            </a:r>
            <a:endParaRPr kumimoji="0" lang="pt-BR" altLang="pt-BR" sz="2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1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36"/>
    </mc:Choice>
    <mc:Fallback>
      <p:transition spd="slow" advTm="24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7700" y="1436688"/>
            <a:ext cx="10515600" cy="5421312"/>
          </a:xfrm>
        </p:spPr>
        <p:txBody>
          <a:bodyPr/>
          <a:lstStyle/>
          <a:p>
            <a:pPr marL="0" indent="0" fontAlgn="base">
              <a:buNone/>
            </a:pPr>
            <a:r>
              <a:rPr lang="pt-BR" i="1" dirty="0"/>
              <a:t>a) energia mecânica da régua aumenta, o que a faz cair mais rápido.</a:t>
            </a:r>
            <a:endParaRPr lang="pt-BR" dirty="0"/>
          </a:p>
          <a:p>
            <a:pPr marL="0" indent="0" fontAlgn="base">
              <a:buNone/>
            </a:pPr>
            <a:r>
              <a:rPr lang="pt-BR" i="1" dirty="0"/>
              <a:t>b) resistência do ar aumenta, o que faz a régua cair com menor velocidade.</a:t>
            </a:r>
            <a:endParaRPr lang="pt-BR" dirty="0"/>
          </a:p>
          <a:p>
            <a:pPr marL="0" indent="0" fontAlgn="base">
              <a:buNone/>
            </a:pPr>
            <a:r>
              <a:rPr lang="pt-BR" i="1" dirty="0"/>
              <a:t>c) aceleração de queda da régua varia, o que provoca um movimento acelerado.</a:t>
            </a:r>
            <a:endParaRPr lang="pt-BR" dirty="0"/>
          </a:p>
          <a:p>
            <a:pPr marL="0" indent="0" fontAlgn="base">
              <a:buNone/>
            </a:pPr>
            <a:r>
              <a:rPr lang="pt-BR" i="1" dirty="0"/>
              <a:t>d) força peso da régua tem valor constante, o que gera um movimento acelerado.</a:t>
            </a:r>
            <a:endParaRPr lang="pt-BR" dirty="0"/>
          </a:p>
          <a:p>
            <a:pPr marL="0" indent="0">
              <a:buNone/>
            </a:pPr>
            <a:r>
              <a:rPr lang="pt-BR" i="1" dirty="0"/>
              <a:t>e) velocidade da régua é constante, o que provoca uma passagem linear de tempo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15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64"/>
    </mc:Choice>
    <mc:Fallback>
      <p:transition spd="slow" advTm="15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147</Words>
  <Application>Microsoft Office PowerPoint</Application>
  <PresentationFormat>Widescreen</PresentationFormat>
  <Paragraphs>26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Times New Roman</vt:lpstr>
      <vt:lpstr>Tema do Office</vt:lpstr>
      <vt:lpstr>Estudando para o Enem  de forma invertida</vt:lpstr>
      <vt:lpstr>              O QUE CINEMÁTICA</vt:lpstr>
      <vt:lpstr>QUESTÃO DO ENEM       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 de forma invertida</dc:title>
  <dc:creator>Windows</dc:creator>
  <cp:lastModifiedBy>Windows</cp:lastModifiedBy>
  <cp:revision>6</cp:revision>
  <dcterms:created xsi:type="dcterms:W3CDTF">2017-05-03T18:31:18Z</dcterms:created>
  <dcterms:modified xsi:type="dcterms:W3CDTF">2017-05-09T17:58:49Z</dcterms:modified>
</cp:coreProperties>
</file>