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900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CBE5AC4-5A9D-477E-96F7-60F8E99BD2F7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C6FDDDB-E218-4EB0-8B8F-F2D91737069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4871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AC4-5A9D-477E-96F7-60F8E99BD2F7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DDDB-E218-4EB0-8B8F-F2D9173706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0587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AC4-5A9D-477E-96F7-60F8E99BD2F7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DDDB-E218-4EB0-8B8F-F2D91737069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95847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AC4-5A9D-477E-96F7-60F8E99BD2F7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DDDB-E218-4EB0-8B8F-F2D91737069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9684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AC4-5A9D-477E-96F7-60F8E99BD2F7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DDDB-E218-4EB0-8B8F-F2D9173706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57380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AC4-5A9D-477E-96F7-60F8E99BD2F7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DDDB-E218-4EB0-8B8F-F2D91737069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43752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AC4-5A9D-477E-96F7-60F8E99BD2F7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DDDB-E218-4EB0-8B8F-F2D91737069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45197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AC4-5A9D-477E-96F7-60F8E99BD2F7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DDDB-E218-4EB0-8B8F-F2D91737069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04127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AC4-5A9D-477E-96F7-60F8E99BD2F7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DDDB-E218-4EB0-8B8F-F2D91737069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7854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AC4-5A9D-477E-96F7-60F8E99BD2F7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DDDB-E218-4EB0-8B8F-F2D9173706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0171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AC4-5A9D-477E-96F7-60F8E99BD2F7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DDDB-E218-4EB0-8B8F-F2D91737069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9471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AC4-5A9D-477E-96F7-60F8E99BD2F7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DDDB-E218-4EB0-8B8F-F2D9173706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0261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AC4-5A9D-477E-96F7-60F8E99BD2F7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DDDB-E218-4EB0-8B8F-F2D91737069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2842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AC4-5A9D-477E-96F7-60F8E99BD2F7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DDDB-E218-4EB0-8B8F-F2D91737069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188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AC4-5A9D-477E-96F7-60F8E99BD2F7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DDDB-E218-4EB0-8B8F-F2D9173706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2016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AC4-5A9D-477E-96F7-60F8E99BD2F7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DDDB-E218-4EB0-8B8F-F2D91737069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0725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AC4-5A9D-477E-96F7-60F8E99BD2F7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DDDB-E218-4EB0-8B8F-F2D9173706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803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BE5AC4-5A9D-477E-96F7-60F8E99BD2F7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6FDDDB-E218-4EB0-8B8F-F2D9173706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9173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" y="0"/>
            <a:ext cx="12192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800" dirty="0" smtClean="0"/>
              <a:t>Questão 54 do Enem de 1998</a:t>
            </a:r>
            <a:br>
              <a:rPr lang="pt-BR" sz="4800" dirty="0" smtClean="0"/>
            </a:br>
            <a:r>
              <a:rPr lang="pt-BR" sz="4800" dirty="0" smtClean="0"/>
              <a:t>Estudando para o Enem de </a:t>
            </a:r>
            <a:r>
              <a:rPr lang="pt-BR" sz="4800" dirty="0"/>
              <a:t>f</a:t>
            </a:r>
            <a:r>
              <a:rPr lang="pt-BR" sz="4800" dirty="0" smtClean="0"/>
              <a:t>orma invertida</a:t>
            </a:r>
            <a:endParaRPr lang="pt-BR" sz="4800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2692398" y="4818743"/>
            <a:ext cx="6815669" cy="1712686"/>
          </a:xfrm>
        </p:spPr>
        <p:txBody>
          <a:bodyPr/>
          <a:lstStyle/>
          <a:p>
            <a:r>
              <a:rPr lang="pt-BR" dirty="0" smtClean="0"/>
              <a:t>E.E.E.F.M Professora Filomena </a:t>
            </a:r>
            <a:r>
              <a:rPr lang="pt-BR" dirty="0" err="1" smtClean="0"/>
              <a:t>Quitiba</a:t>
            </a:r>
            <a:endParaRPr lang="pt-BR" dirty="0" smtClean="0"/>
          </a:p>
          <a:p>
            <a:r>
              <a:rPr lang="pt-BR" dirty="0" smtClean="0"/>
              <a:t>Professor: Lucas Xavier</a:t>
            </a:r>
          </a:p>
          <a:p>
            <a:r>
              <a:rPr lang="pt-BR" dirty="0" smtClean="0"/>
              <a:t>Aluna: Kesya Costa  </a:t>
            </a:r>
            <a:endParaRPr lang="pt-BR" dirty="0"/>
          </a:p>
        </p:txBody>
      </p:sp>
      <p:pic>
        <p:nvPicPr>
          <p:cNvPr id="6" name="~PP3686.WAV">
            <a:hlinkClick r:id="" action="ppaction://media"/>
          </p:cNvPr>
          <p:cNvPicPr>
            <a:picLocks noRot="1" noChangeAspect="1"/>
          </p:cNvPicPr>
          <p:nvPr>
            <a:wavAudioFile r:embed="rId1" name="~PP3686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1240276"/>
      </p:ext>
    </p:extLst>
  </p:cSld>
  <p:clrMapOvr>
    <a:masterClrMapping/>
  </p:clrMapOvr>
  <p:transition spd="slow" advTm="161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055811"/>
          </a:xfrm>
        </p:spPr>
        <p:txBody>
          <a:bodyPr>
            <a:normAutofit/>
          </a:bodyPr>
          <a:lstStyle/>
          <a:p>
            <a:r>
              <a:rPr lang="pt-BR" sz="8000" b="1" dirty="0"/>
              <a:t>A</a:t>
            </a:r>
            <a:r>
              <a:rPr lang="pt-BR" sz="8000" b="1" dirty="0" smtClean="0"/>
              <a:t> </a:t>
            </a:r>
            <a:r>
              <a:rPr lang="pt-BR" sz="8000" b="1" dirty="0"/>
              <a:t>distribuição </a:t>
            </a:r>
            <a:r>
              <a:rPr lang="pt-BR" sz="8000" b="1" dirty="0" smtClean="0"/>
              <a:t>das </a:t>
            </a:r>
            <a:r>
              <a:rPr lang="pt-BR" sz="8000" b="1" dirty="0"/>
              <a:t>chuvas</a:t>
            </a:r>
            <a:endParaRPr lang="pt-BR" sz="8000" dirty="0"/>
          </a:p>
        </p:txBody>
      </p:sp>
      <p:pic>
        <p:nvPicPr>
          <p:cNvPr id="3" name="~PP2965.WAV">
            <a:hlinkClick r:id="" action="ppaction://media"/>
          </p:cNvPr>
          <p:cNvPicPr>
            <a:picLocks noRot="1" noChangeAspect="1"/>
          </p:cNvPicPr>
          <p:nvPr>
            <a:wavAudioFile r:embed="rId1" name="~PP2965.WAV"/>
          </p:nvPr>
        </p:nvPicPr>
        <p:blipFill>
          <a:blip r:embed="rId3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3656906"/>
      </p:ext>
    </p:extLst>
  </p:cSld>
  <p:clrMapOvr>
    <a:masterClrMapping/>
  </p:clrMapOvr>
  <p:transition spd="slow" advTm="441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pic>
        <p:nvPicPr>
          <p:cNvPr id="3" name="~PP2575.WAV">
            <a:hlinkClick r:id="" action="ppaction://media"/>
          </p:cNvPr>
          <p:cNvPicPr>
            <a:picLocks noRot="1" noChangeAspect="1"/>
          </p:cNvPicPr>
          <p:nvPr>
            <a:wavAudioFile r:embed="rId1" name="~PP2575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7367771"/>
      </p:ext>
    </p:extLst>
  </p:cSld>
  <p:clrMapOvr>
    <a:masterClrMapping/>
  </p:clrMapOvr>
  <p:transition spd="slow" advTm="1305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</TotalTime>
  <Words>22</Words>
  <Application>Microsoft Office PowerPoint</Application>
  <PresentationFormat>Personalizar</PresentationFormat>
  <Paragraphs>5</Paragraphs>
  <Slides>3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Orgânico</vt:lpstr>
      <vt:lpstr>Questão 54 do Enem de 1998 Estudando para o Enem de forma invertida</vt:lpstr>
      <vt:lpstr>A distribuição das chuvas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Questão 54 do Enem de 1998 Estudando para o Enem de forma investida</dc:title>
  <dc:creator>kesya costa</dc:creator>
  <cp:lastModifiedBy>Windows</cp:lastModifiedBy>
  <cp:revision>7</cp:revision>
  <dcterms:created xsi:type="dcterms:W3CDTF">2017-05-22T22:27:18Z</dcterms:created>
  <dcterms:modified xsi:type="dcterms:W3CDTF">2017-05-24T11:14:49Z</dcterms:modified>
</cp:coreProperties>
</file>