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307183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</a:t>
            </a:r>
            <a:br>
              <a:rPr lang="pt-BR" dirty="0" smtClean="0"/>
            </a:br>
            <a:r>
              <a:rPr lang="pt-BR" sz="49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Estudando para o ENEM de forma invertida</a:t>
            </a:r>
            <a:br>
              <a:rPr lang="pt-BR" sz="49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b="0" dirty="0" smtClean="0">
                <a:solidFill>
                  <a:srgbClr val="FF0000"/>
                </a:solidFill>
              </a:rPr>
              <a:t/>
            </a:r>
            <a:br>
              <a:rPr lang="pt-BR" b="0" dirty="0" smtClean="0">
                <a:solidFill>
                  <a:srgbClr val="FF0000"/>
                </a:solidFill>
              </a:rPr>
            </a:b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857496"/>
            <a:ext cx="8143932" cy="4572032"/>
          </a:xfrm>
        </p:spPr>
        <p:txBody>
          <a:bodyPr/>
          <a:lstStyle/>
          <a:p>
            <a:pPr algn="ctr"/>
            <a:endParaRPr lang="pt-BR" dirty="0" smtClean="0"/>
          </a:p>
          <a:p>
            <a:pPr algn="ctr">
              <a:buNone/>
            </a:pPr>
            <a:r>
              <a:rPr lang="pt-BR" sz="2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Aluno: </a:t>
            </a:r>
            <a:r>
              <a:rPr lang="pt-BR" sz="26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Shallon</a:t>
            </a:r>
            <a:r>
              <a:rPr lang="pt-BR" sz="2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Carlos Pereira Corrêa Beraldo        Série: 2 M01                                                                                         Escola: </a:t>
            </a:r>
            <a:r>
              <a:rPr lang="pt-BR" sz="26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E.E.E.F.</a:t>
            </a:r>
            <a:r>
              <a:rPr lang="pt-BR" sz="2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 Prof.ª Filomena </a:t>
            </a:r>
            <a:r>
              <a:rPr lang="pt-BR" sz="26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Quitiba</a:t>
            </a:r>
            <a:endParaRPr lang="pt-BR" sz="2600" b="1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   Hidrostática: Lei ou Princípio de Pascal             </a:t>
            </a:r>
            <a:r>
              <a:rPr lang="pt-BR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Enem</a:t>
            </a:r>
            <a:r>
              <a:rPr lang="pt-BR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: 2013</a:t>
            </a:r>
            <a:endParaRPr lang="pt-BR" sz="2600" dirty="0" smtClean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 Questão</a:t>
            </a:r>
            <a:r>
              <a:rPr lang="pt-BR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: 65</a:t>
            </a:r>
            <a:endParaRPr lang="pt-BR" sz="2600" dirty="0" smtClean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600" dirty="0" smtClean="0">
                <a:solidFill>
                  <a:srgbClr val="FFFF00"/>
                </a:solidFill>
              </a:rPr>
              <a:t>     </a:t>
            </a:r>
            <a:endParaRPr lang="pt-BR" sz="2600" b="1" dirty="0">
              <a:solidFill>
                <a:srgbClr val="FFFF00"/>
              </a:solidFill>
              <a:latin typeface="Freestyle Script" pitchFamily="66" charset="0"/>
            </a:endParaRPr>
          </a:p>
        </p:txBody>
      </p:sp>
      <p:pic>
        <p:nvPicPr>
          <p:cNvPr id="8" name="~PP2702.WAV">
            <a:hlinkClick r:id="" action="ppaction://media"/>
          </p:cNvPr>
          <p:cNvPicPr>
            <a:picLocks noRot="1" noChangeAspect="1"/>
          </p:cNvPicPr>
          <p:nvPr>
            <a:wavAudioFile r:embed="rId1" name="~PP2702.WAV"/>
          </p:nvPr>
        </p:nvPicPr>
        <p:blipFill>
          <a:blip r:embed="rId3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62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143007"/>
          </a:xfrm>
        </p:spPr>
        <p:txBody>
          <a:bodyPr/>
          <a:lstStyle/>
          <a:p>
            <a:r>
              <a:rPr lang="pt-BR" dirty="0" smtClean="0"/>
              <a:t>Princípio de Pascal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 descr="Pasc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571744"/>
            <a:ext cx="3500462" cy="2979117"/>
          </a:xfrm>
          <a:prstGeom prst="rect">
            <a:avLst/>
          </a:prstGeom>
        </p:spPr>
      </p:pic>
      <p:pic>
        <p:nvPicPr>
          <p:cNvPr id="5" name="Imagem 4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2571744"/>
            <a:ext cx="3643338" cy="3000396"/>
          </a:xfrm>
          <a:prstGeom prst="rect">
            <a:avLst/>
          </a:prstGeom>
        </p:spPr>
      </p:pic>
      <p:pic>
        <p:nvPicPr>
          <p:cNvPr id="11" name="~PP1472.WAV">
            <a:hlinkClick r:id="" action="ppaction://media"/>
          </p:cNvPr>
          <p:cNvPicPr>
            <a:picLocks noRot="1" noChangeAspect="1"/>
          </p:cNvPicPr>
          <p:nvPr>
            <a:wavAudioFile r:embed="rId1" name="~PP1472.WAV"/>
          </p:nvPr>
        </p:nvPicPr>
        <p:blipFill>
          <a:blip r:embed="rId5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9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“O acréscimo de pressão produzido em um líquido transmite-se integralmente a todos os pontos do líquido”</a:t>
            </a:r>
            <a:endParaRPr lang="pt-BR" sz="4400" dirty="0"/>
          </a:p>
        </p:txBody>
      </p:sp>
      <p:pic>
        <p:nvPicPr>
          <p:cNvPr id="5" name="~PP930.WAV">
            <a:hlinkClick r:id="" action="ppaction://media"/>
          </p:cNvPr>
          <p:cNvPicPr>
            <a:picLocks noRot="1" noChangeAspect="1"/>
          </p:cNvPicPr>
          <p:nvPr>
            <a:wavAudioFile r:embed="rId1" name="~PP930.WAV"/>
          </p:nvPr>
        </p:nvPicPr>
        <p:blipFill>
          <a:blip r:embed="rId3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pt-BR" dirty="0" smtClean="0"/>
              <a:t>Princípio aplicado</a:t>
            </a:r>
            <a:endParaRPr lang="pt-BR" dirty="0"/>
          </a:p>
        </p:txBody>
      </p:sp>
      <p:pic>
        <p:nvPicPr>
          <p:cNvPr id="4" name="Espaço Reservado para Conteúdo 3" descr="exempl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928802"/>
            <a:ext cx="4714908" cy="3500462"/>
          </a:xfrm>
        </p:spPr>
      </p:pic>
      <p:pic>
        <p:nvPicPr>
          <p:cNvPr id="5" name="Imagem 4" descr="formula de principio de pasc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2428868"/>
            <a:ext cx="3048426" cy="2162439"/>
          </a:xfrm>
          <a:prstGeom prst="rect">
            <a:avLst/>
          </a:prstGeom>
        </p:spPr>
      </p:pic>
      <p:pic>
        <p:nvPicPr>
          <p:cNvPr id="6" name="~PP1712.WAV">
            <a:hlinkClick r:id="" action="ppaction://media"/>
          </p:cNvPr>
          <p:cNvPicPr>
            <a:picLocks noRot="1" noChangeAspect="1"/>
          </p:cNvPicPr>
          <p:nvPr>
            <a:wavAudioFile r:embed="rId1" name="~PP1712.WAV"/>
          </p:nvPr>
        </p:nvPicPr>
        <p:blipFill>
          <a:blip r:embed="rId5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34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00166" y="1428736"/>
            <a:ext cx="6758006" cy="4880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1800" dirty="0" smtClean="0"/>
              <a:t>Para oferecer acessibilidade aos portadores de </a:t>
            </a:r>
            <a:r>
              <a:rPr lang="pt-BR" sz="1800" dirty="0" err="1" smtClean="0"/>
              <a:t>dificulda</a:t>
            </a:r>
            <a:r>
              <a:rPr lang="pt-BR" sz="1800" dirty="0" smtClean="0"/>
              <a:t> -</a:t>
            </a:r>
          </a:p>
          <a:p>
            <a:pPr>
              <a:buNone/>
            </a:pPr>
            <a:r>
              <a:rPr lang="pt-BR" sz="1800" dirty="0" err="1" smtClean="0"/>
              <a:t>des</a:t>
            </a:r>
            <a:r>
              <a:rPr lang="pt-BR" sz="1800" dirty="0" smtClean="0"/>
              <a:t> de locomoção, é utilizado, em ônibus e automóveis,</a:t>
            </a:r>
          </a:p>
          <a:p>
            <a:pPr>
              <a:buNone/>
            </a:pPr>
            <a:r>
              <a:rPr lang="pt-BR" sz="1800" dirty="0" smtClean="0"/>
              <a:t>o elevador hidráulico. Nesse dispositivo é usada uma</a:t>
            </a:r>
          </a:p>
          <a:p>
            <a:pPr>
              <a:buNone/>
            </a:pPr>
            <a:r>
              <a:rPr lang="pt-BR" sz="1800" dirty="0" smtClean="0"/>
              <a:t>bomba elétrica, para forçar um fluido a passar de uma</a:t>
            </a:r>
          </a:p>
          <a:p>
            <a:pPr>
              <a:buNone/>
            </a:pPr>
            <a:r>
              <a:rPr lang="pt-BR" sz="1800" dirty="0" smtClean="0"/>
              <a:t>tubulação estreita para outra mais larga, e dessa forma</a:t>
            </a:r>
          </a:p>
          <a:p>
            <a:pPr>
              <a:buNone/>
            </a:pPr>
            <a:r>
              <a:rPr lang="pt-BR" sz="1800" dirty="0" smtClean="0"/>
              <a:t>acionar um pistão que movimenta a plataforma.</a:t>
            </a:r>
          </a:p>
          <a:p>
            <a:pPr>
              <a:buNone/>
            </a:pPr>
            <a:r>
              <a:rPr lang="pt-BR" sz="1800" dirty="0" smtClean="0"/>
              <a:t>Considere um elevador hidráulico cuja área da cabeça do</a:t>
            </a:r>
          </a:p>
          <a:p>
            <a:pPr>
              <a:buNone/>
            </a:pPr>
            <a:r>
              <a:rPr lang="pt-BR" sz="1800" dirty="0" smtClean="0"/>
              <a:t>pistão seja cinco vezes maior do que a área da tubulação</a:t>
            </a:r>
          </a:p>
          <a:p>
            <a:pPr>
              <a:buNone/>
            </a:pPr>
            <a:r>
              <a:rPr lang="pt-BR" sz="1800" dirty="0" smtClean="0"/>
              <a:t>que sai da bomba. Desprezando o atrito e considerando</a:t>
            </a:r>
          </a:p>
          <a:p>
            <a:pPr>
              <a:buNone/>
            </a:pPr>
            <a:r>
              <a:rPr lang="pt-BR" sz="1800" dirty="0" smtClean="0"/>
              <a:t>uma aceleração gravitacional de 10m/s2, deseja-se elevar</a:t>
            </a:r>
          </a:p>
          <a:p>
            <a:pPr>
              <a:buNone/>
            </a:pPr>
            <a:r>
              <a:rPr lang="pt-BR" sz="1800" dirty="0" smtClean="0"/>
              <a:t>uma pessoa de 65 kg em uma cadeira de rodas de 15 kg</a:t>
            </a:r>
          </a:p>
          <a:p>
            <a:pPr>
              <a:buNone/>
            </a:pPr>
            <a:r>
              <a:rPr lang="pt-BR" sz="1800" dirty="0" smtClean="0"/>
              <a:t>sobre a plataforma de 20 kg.</a:t>
            </a:r>
          </a:p>
          <a:p>
            <a:pPr>
              <a:buNone/>
            </a:pPr>
            <a:r>
              <a:rPr lang="pt-BR" sz="1800" dirty="0" smtClean="0"/>
              <a:t>Qual deve ser a força exercida pelo motor da bomba sobre</a:t>
            </a:r>
          </a:p>
          <a:p>
            <a:pPr>
              <a:buNone/>
            </a:pPr>
            <a:r>
              <a:rPr lang="pt-BR" sz="1800" dirty="0" smtClean="0"/>
              <a:t>o fluido, para que o </a:t>
            </a:r>
            <a:r>
              <a:rPr lang="pt-BR" sz="1800" dirty="0" err="1" smtClean="0"/>
              <a:t>cadeirante</a:t>
            </a:r>
            <a:r>
              <a:rPr lang="pt-BR" sz="1800" dirty="0" smtClean="0"/>
              <a:t> seja elevado com</a:t>
            </a:r>
          </a:p>
          <a:p>
            <a:pPr>
              <a:buNone/>
            </a:pPr>
            <a:r>
              <a:rPr lang="pt-BR" sz="1800" dirty="0" smtClean="0"/>
              <a:t>velocidade constante?</a:t>
            </a:r>
            <a:endParaRPr lang="pt-BR" sz="1800" dirty="0"/>
          </a:p>
        </p:txBody>
      </p:sp>
      <p:pic>
        <p:nvPicPr>
          <p:cNvPr id="5" name="~PP3648.WAV">
            <a:hlinkClick r:id="" action="ppaction://media"/>
          </p:cNvPr>
          <p:cNvPicPr>
            <a:picLocks noRot="1" noChangeAspect="1"/>
          </p:cNvPicPr>
          <p:nvPr>
            <a:wavAudioFile r:embed="rId1" name="~PP3648.WAV"/>
          </p:nvPr>
        </p:nvPicPr>
        <p:blipFill>
          <a:blip r:embed="rId3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91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Continuação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    Qual deve ser a força exercida pelo motor da bomba sobre o fluido, para que o </a:t>
            </a:r>
            <a:r>
              <a:rPr lang="pt-BR" dirty="0" err="1" smtClean="0"/>
              <a:t>cadeirante</a:t>
            </a:r>
            <a:r>
              <a:rPr lang="pt-BR" dirty="0" smtClean="0"/>
              <a:t> seja elevado com velocidade constante?</a:t>
            </a:r>
          </a:p>
          <a:p>
            <a:pPr>
              <a:buNone/>
            </a:pPr>
            <a:r>
              <a:rPr lang="pt-BR" dirty="0" smtClean="0"/>
              <a:t>    </a:t>
            </a:r>
          </a:p>
          <a:p>
            <a:pPr>
              <a:buNone/>
            </a:pPr>
            <a:r>
              <a:rPr lang="pt-BR" dirty="0" smtClean="0"/>
              <a:t>     a) 20N b) 100N c) 200N</a:t>
            </a:r>
          </a:p>
          <a:p>
            <a:pPr>
              <a:buNone/>
            </a:pPr>
            <a:r>
              <a:rPr lang="pt-BR" dirty="0" smtClean="0"/>
              <a:t>     d) 1000N e) 5000N</a:t>
            </a:r>
            <a:endParaRPr lang="pt-BR" dirty="0"/>
          </a:p>
        </p:txBody>
      </p:sp>
      <p:pic>
        <p:nvPicPr>
          <p:cNvPr id="6" name="~PP2446.WAV">
            <a:hlinkClick r:id="" action="ppaction://media"/>
          </p:cNvPr>
          <p:cNvPicPr>
            <a:picLocks noRot="1" noChangeAspect="1"/>
          </p:cNvPicPr>
          <p:nvPr>
            <a:wavAudioFile r:embed="rId1" name="~PP2446.WAV"/>
          </p:nvPr>
        </p:nvPicPr>
        <p:blipFill>
          <a:blip r:embed="rId3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5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913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 smtClean="0"/>
              <a:t>     </a:t>
            </a:r>
            <a:r>
              <a:rPr lang="pt-BR" sz="2400" dirty="0" smtClean="0"/>
              <a:t>F2=P=m.g =100 X 10 = 1000 N</a:t>
            </a:r>
          </a:p>
          <a:p>
            <a:pPr>
              <a:buNone/>
            </a:pPr>
            <a:r>
              <a:rPr lang="pt-BR" sz="2400" dirty="0" smtClean="0"/>
              <a:t>     A1=A</a:t>
            </a:r>
          </a:p>
          <a:p>
            <a:pPr>
              <a:buNone/>
            </a:pPr>
            <a:r>
              <a:rPr lang="pt-BR" sz="2400" dirty="0" smtClean="0"/>
              <a:t>     A2= 5xA=5A</a:t>
            </a:r>
          </a:p>
          <a:p>
            <a:pPr>
              <a:buNone/>
            </a:pPr>
            <a:r>
              <a:rPr lang="pt-BR" sz="2400" dirty="0" smtClean="0"/>
              <a:t>     F1=?</a:t>
            </a:r>
          </a:p>
          <a:p>
            <a:pPr>
              <a:buNone/>
            </a:pPr>
            <a:r>
              <a:rPr lang="pt-BR" sz="2400" dirty="0" smtClean="0"/>
              <a:t>      </a:t>
            </a:r>
          </a:p>
          <a:p>
            <a:pPr>
              <a:buNone/>
            </a:pPr>
            <a:r>
              <a:rPr lang="pt-BR" sz="1800" dirty="0" smtClean="0"/>
              <a:t>    </a:t>
            </a:r>
            <a:r>
              <a:rPr lang="pt-BR" sz="2000" dirty="0" smtClean="0"/>
              <a:t>F1             F2                      F1           1000         F1=  1000      </a:t>
            </a:r>
            <a:endParaRPr lang="pt-BR" sz="1800" dirty="0" smtClean="0"/>
          </a:p>
          <a:p>
            <a:pPr>
              <a:buNone/>
            </a:pPr>
            <a:r>
              <a:rPr lang="pt-BR" sz="2400" dirty="0" smtClean="0"/>
              <a:t>-------- =  -------            -------- = ------- =         --------  ( F1=200N)</a:t>
            </a:r>
          </a:p>
          <a:p>
            <a:pPr>
              <a:buNone/>
            </a:pPr>
            <a:r>
              <a:rPr lang="pt-BR" sz="2400" dirty="0" smtClean="0"/>
              <a:t>   A1         A2                  A           5A                   5</a:t>
            </a:r>
          </a:p>
          <a:p>
            <a:pPr>
              <a:buNone/>
            </a:pPr>
            <a:r>
              <a:rPr lang="pt-BR" sz="2400" dirty="0" smtClean="0"/>
              <a:t>     </a:t>
            </a:r>
          </a:p>
          <a:p>
            <a:pPr>
              <a:buNone/>
            </a:pPr>
            <a:r>
              <a:rPr lang="pt-BR" dirty="0" smtClean="0"/>
              <a:t>     </a:t>
            </a:r>
          </a:p>
          <a:p>
            <a:pPr>
              <a:buNone/>
            </a:pPr>
            <a:r>
              <a:rPr lang="pt-BR" dirty="0" smtClean="0"/>
              <a:t>      </a:t>
            </a:r>
            <a:endParaRPr lang="pt-BR" dirty="0"/>
          </a:p>
        </p:txBody>
      </p:sp>
      <p:pic>
        <p:nvPicPr>
          <p:cNvPr id="5" name="~PP3224.WAV">
            <a:hlinkClick r:id="" action="ppaction://media"/>
          </p:cNvPr>
          <p:cNvPicPr>
            <a:picLocks noRot="1" noChangeAspect="1"/>
          </p:cNvPicPr>
          <p:nvPr>
            <a:wavAudioFile r:embed="rId1" name="~PP3224.WAV"/>
          </p:nvPr>
        </p:nvPicPr>
        <p:blipFill>
          <a:blip r:embed="rId3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10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175</TotalTime>
  <Words>291</Words>
  <PresentationFormat>Apresentação na tela (4:3)</PresentationFormat>
  <Paragraphs>42</Paragraphs>
  <Slides>7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Ápice</vt:lpstr>
      <vt:lpstr>  Estudando para o ENEM de forma invertida  </vt:lpstr>
      <vt:lpstr>Princípio de Pascal</vt:lpstr>
      <vt:lpstr>Slide 3</vt:lpstr>
      <vt:lpstr>Princípio aplicado</vt:lpstr>
      <vt:lpstr>ENEM</vt:lpstr>
      <vt:lpstr>Continuação</vt:lpstr>
      <vt:lpstr>Resolução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Princípio de Pascal</dc:title>
  <dc:creator>Wesley</dc:creator>
  <cp:lastModifiedBy>Windows</cp:lastModifiedBy>
  <cp:revision>22</cp:revision>
  <dcterms:created xsi:type="dcterms:W3CDTF">2017-05-10T16:42:08Z</dcterms:created>
  <dcterms:modified xsi:type="dcterms:W3CDTF">2017-05-11T12:31:38Z</dcterms:modified>
</cp:coreProperties>
</file>