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64" r:id="rId4"/>
    <p:sldId id="258" r:id="rId5"/>
    <p:sldId id="259" r:id="rId6"/>
    <p:sldId id="260" r:id="rId7"/>
    <p:sldId id="261" r:id="rId8"/>
    <p:sldId id="262" r:id="rId9"/>
    <p:sldId id="263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78" autoAdjust="0"/>
    <p:restoredTop sz="94660"/>
  </p:normalViewPr>
  <p:slideViewPr>
    <p:cSldViewPr snapToGrid="0">
      <p:cViewPr varScale="1">
        <p:scale>
          <a:sx n="81" d="100"/>
          <a:sy n="81" d="100"/>
        </p:scale>
        <p:origin x="120" y="7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5269" y="1122363"/>
            <a:ext cx="9001462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5269" y="3602038"/>
            <a:ext cx="900146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to Panorâmica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289372"/>
            <a:ext cx="10367564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3806" y="621321"/>
            <a:ext cx="10367564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65998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5/8/2017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204820"/>
            <a:ext cx="1035376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5/8/2017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04821"/>
            <a:ext cx="1035376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5/8/2017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36612" y="73524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57956" y="297209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2126942"/>
            <a:ext cx="10355327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650556"/>
            <a:ext cx="10353763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5/8/2017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2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4" y="2088319"/>
            <a:ext cx="3298956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4" y="2911624"/>
            <a:ext cx="329895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4878" y="2088320"/>
            <a:ext cx="329855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4878" y="2911624"/>
            <a:ext cx="329982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088320"/>
            <a:ext cx="3291211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6346" y="2911624"/>
            <a:ext cx="329121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5/8/2017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nas de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4195899"/>
            <a:ext cx="329895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92020" y="2298987"/>
            <a:ext cx="2940050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772161"/>
            <a:ext cx="3298955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01" y="4195899"/>
            <a:ext cx="3298983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98987"/>
            <a:ext cx="293052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72160"/>
            <a:ext cx="3300336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423" y="4195899"/>
            <a:ext cx="3289900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52803" y="2298987"/>
            <a:ext cx="2932113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298" y="4772161"/>
            <a:ext cx="3294258" cy="1019037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5/8/2017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599"/>
            <a:ext cx="254265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4" y="609599"/>
            <a:ext cx="7658705" cy="5181601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9244" y="657226"/>
            <a:ext cx="9733512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9244" y="3602038"/>
            <a:ext cx="9733512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88319"/>
            <a:ext cx="5106004" cy="3702881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3403" y="2088319"/>
            <a:ext cx="5094154" cy="3702881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5/8/2017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804" y="2088320"/>
            <a:ext cx="4879199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3795" y="2912232"/>
            <a:ext cx="5107208" cy="287896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2003" y="2088320"/>
            <a:ext cx="4865554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912232"/>
            <a:ext cx="5095357" cy="287896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5/8/2017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5/8/2017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5/8/2017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8" y="609600"/>
            <a:ext cx="3932237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8064" y="609600"/>
            <a:ext cx="6189492" cy="5181600"/>
          </a:xfrm>
        </p:spPr>
        <p:txBody>
          <a:bodyPr anchor="ctr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228" y="2971800"/>
            <a:ext cx="3932237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5/8/2017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7" y="609600"/>
            <a:ext cx="592977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4" y="758881"/>
            <a:ext cx="3255356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971800"/>
            <a:ext cx="5934950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5/8/2017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5/8/2017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Estudando para o ENEN de forma invertida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95269" y="3602038"/>
            <a:ext cx="9001462" cy="2736618"/>
          </a:xfrm>
        </p:spPr>
        <p:txBody>
          <a:bodyPr>
            <a:normAutofit lnSpcReduction="10000"/>
          </a:bodyPr>
          <a:lstStyle/>
          <a:p>
            <a:r>
              <a:rPr lang="pt-BR" dirty="0"/>
              <a:t>Leis de Newton: Segunda Lei de Newton ou</a:t>
            </a:r>
          </a:p>
          <a:p>
            <a:r>
              <a:rPr lang="pt-BR" dirty="0">
                <a:effectLst/>
              </a:rPr>
              <a:t> Lei Fundamental da Dinâmica</a:t>
            </a:r>
          </a:p>
          <a:p>
            <a:r>
              <a:rPr lang="pt-BR" dirty="0"/>
              <a:t>ENEN: 2011        1º Dia</a:t>
            </a:r>
          </a:p>
          <a:p>
            <a:r>
              <a:rPr lang="pt-BR" dirty="0"/>
              <a:t>Nome: </a:t>
            </a:r>
            <a:r>
              <a:rPr lang="pt-BR" dirty="0" err="1" smtClean="0"/>
              <a:t>Krystian</a:t>
            </a:r>
            <a:r>
              <a:rPr lang="pt-BR" dirty="0" smtClean="0"/>
              <a:t> </a:t>
            </a:r>
            <a:r>
              <a:rPr lang="pt-BR" dirty="0" err="1" smtClean="0"/>
              <a:t>Verginia</a:t>
            </a:r>
            <a:r>
              <a:rPr lang="pt-BR" dirty="0" smtClean="0"/>
              <a:t> </a:t>
            </a:r>
            <a:r>
              <a:rPr lang="pt-BR" dirty="0"/>
              <a:t>de Almeida              Turma: 2º ano M03</a:t>
            </a:r>
          </a:p>
          <a:p>
            <a:r>
              <a:rPr lang="pt-BR" dirty="0"/>
              <a:t>EEEFM Prof.ª Filomena Quitiba</a:t>
            </a:r>
          </a:p>
        </p:txBody>
      </p:sp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75927" y="604192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512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635"/>
    </mc:Choice>
    <mc:Fallback xmlns="">
      <p:transition spd="slow" advTm="296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Quem foi Isaac newton? 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base"/>
            <a:r>
              <a:rPr lang="pt-BR" dirty="0">
                <a:effectLst/>
              </a:rPr>
              <a:t>Isaac Newton foi um importante cientista inglês que se dedicou aos estudos da Filosofia, Astronomia, Matemática, Ótica e Física, dando grandes contribuições a todas essas áreas de conhecimento. Entre as pesquisas de Newton que mais obtiveram notoriedade, destacam-se: a decomposição da luz branca pelos prismas, o teorema do binômio e do cálculo integral e diferencial, o telescópio de reflexão e a formação de uma hipótese sobre a natureza da luz.</a:t>
            </a:r>
          </a:p>
          <a:p>
            <a:pPr fontAlgn="base"/>
            <a:r>
              <a:rPr lang="pt-BR" dirty="0">
                <a:effectLst/>
              </a:rPr>
              <a:t>Mas não se pode negar que muita gente conhece esse cientistas pelas famosas três leis de Newton, que realmente são fundamentais para os estudos físicos e matemáticos.</a:t>
            </a:r>
          </a:p>
          <a:p>
            <a:endParaRPr lang="pt-BR" dirty="0"/>
          </a:p>
        </p:txBody>
      </p:sp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752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556"/>
    </mc:Choice>
    <mc:Fallback xmlns="">
      <p:transition spd="slow" advTm="325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28176"/>
            <a:ext cx="12192000" cy="6829824"/>
          </a:xfrm>
        </p:spPr>
      </p:pic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933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03"/>
    </mc:Choice>
    <mc:Fallback xmlns="">
      <p:transition spd="slow" advTm="108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Segunda lei de newton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Quando uma força resultante externa atua sobre um corpo, ele é acelerado. A aceleração possui a mesma direção e sentido da força resultante. O seu módulo é proporcional ao módulo da força, sendo a constante de proporcionalidade a massa do corpo.</a:t>
            </a:r>
          </a:p>
          <a:p>
            <a:endParaRPr lang="pt-BR" dirty="0"/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201662" y="2907657"/>
            <a:ext cx="16309548" cy="3950343"/>
          </a:xfrm>
          <a:prstGeom prst="rect">
            <a:avLst/>
          </a:prstGeom>
        </p:spPr>
      </p:pic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416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219"/>
    </mc:Choice>
    <mc:Fallback xmlns="">
      <p:transition spd="slow" advTm="442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913795" y="295274"/>
            <a:ext cx="10353762" cy="6096001"/>
          </a:xfrm>
        </p:spPr>
        <p:txBody>
          <a:bodyPr>
            <a:normAutofit lnSpcReduction="10000"/>
          </a:bodyPr>
          <a:lstStyle/>
          <a:p>
            <a:pPr fontAlgn="base"/>
            <a:r>
              <a:rPr lang="pt-BR" dirty="0">
                <a:effectLst/>
              </a:rPr>
              <a:t>A Segunda Lei de Newton é enunciada da seguinte forma: “A força resultante que atua sobre um corpo é proporcional ao produto da massa pela aceleração por ele adquirida”. Ela é conhecida como “princípio fundamental da dinâmica”. É possível expressar esse conceito por meio de uma fórmula largamente utilizada:</a:t>
            </a:r>
          </a:p>
          <a:p>
            <a:pPr fontAlgn="base"/>
            <a:r>
              <a:rPr lang="pt-BR" dirty="0" err="1">
                <a:effectLst/>
              </a:rPr>
              <a:t>Fr</a:t>
            </a:r>
            <a:r>
              <a:rPr lang="pt-BR" dirty="0">
                <a:effectLst/>
              </a:rPr>
              <a:t> = m . a</a:t>
            </a:r>
            <a:br>
              <a:rPr lang="pt-BR" dirty="0">
                <a:effectLst/>
              </a:rPr>
            </a:br>
            <a:r>
              <a:rPr lang="pt-BR" dirty="0">
                <a:effectLst/>
              </a:rPr>
              <a:t>Em que temos:</a:t>
            </a:r>
            <a:br>
              <a:rPr lang="pt-BR" dirty="0">
                <a:effectLst/>
              </a:rPr>
            </a:br>
            <a:r>
              <a:rPr lang="pt-BR" dirty="0" err="1">
                <a:effectLst/>
              </a:rPr>
              <a:t>Fr</a:t>
            </a:r>
            <a:r>
              <a:rPr lang="pt-BR" dirty="0">
                <a:effectLst/>
              </a:rPr>
              <a:t> = força resultante</a:t>
            </a:r>
            <a:br>
              <a:rPr lang="pt-BR" dirty="0">
                <a:effectLst/>
              </a:rPr>
            </a:br>
            <a:r>
              <a:rPr lang="pt-BR" dirty="0">
                <a:effectLst/>
              </a:rPr>
              <a:t>m = massa</a:t>
            </a:r>
            <a:br>
              <a:rPr lang="pt-BR" dirty="0">
                <a:effectLst/>
              </a:rPr>
            </a:br>
            <a:r>
              <a:rPr lang="pt-BR" dirty="0">
                <a:effectLst/>
              </a:rPr>
              <a:t>a = aceleração</a:t>
            </a:r>
          </a:p>
          <a:p>
            <a:pPr fontAlgn="base"/>
            <a:r>
              <a:rPr lang="pt-BR" dirty="0">
                <a:effectLst/>
              </a:rPr>
              <a:t>Isso significa que quando há um interesse em alterar o chamado estado de movimento de um corpo, é necessário aplicar sobre ele uma força, cuja intensidade vai variar, dependendo da massa desse corpo. E onde entra a aceleração nesse caso? Sabemos que a aceleração significa variar a velocidade dentro de um determinado período de tempo e para que isso aconteça, é necessário que uma força seja exercida sobre um objeto, caso contrário, a sua velocidade vai permanecer constante.</a:t>
            </a: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666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261"/>
    </mc:Choice>
    <mc:Fallback xmlns="">
      <p:transition spd="slow" advTm="592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913795" y="228599"/>
            <a:ext cx="10353762" cy="6296025"/>
          </a:xfrm>
        </p:spPr>
        <p:txBody>
          <a:bodyPr>
            <a:normAutofit/>
          </a:bodyPr>
          <a:lstStyle/>
          <a:p>
            <a:pPr fontAlgn="base"/>
            <a:r>
              <a:rPr lang="pt-BR" dirty="0">
                <a:effectLst/>
              </a:rPr>
              <a:t>Vale lembrar que dentro do contexto da Segunda Lei de Newton, a aceleração deve ter a mesma direção e sentido da força que foi aplicada sobre o corpo. Isso é muito importante! Se a resultante das forças tiver direção horizontal e sentido para a direita, a aceleração também será horizontal e para a direita.</a:t>
            </a:r>
          </a:p>
          <a:p>
            <a:pPr fontAlgn="base"/>
            <a:r>
              <a:rPr lang="pt-BR" dirty="0">
                <a:effectLst/>
              </a:rPr>
              <a:t>Também é importante perceber que a força resultante, a aceleração e a massa, nessa lei, são grandezas diretamente proporcionais. Isso significa, por exemplo, que quanto maior for a resultante das forças aplicadas, maior será a aceleração que o corpo vai adquirir.</a:t>
            </a:r>
          </a:p>
          <a:p>
            <a:pPr fontAlgn="base"/>
            <a:r>
              <a:rPr lang="pt-BR" dirty="0">
                <a:effectLst/>
              </a:rPr>
              <a:t>Não se esqueça de que não estamos falando de apenas uma força. Hipoteticamente, pode até ser que um corpo seja submetido a uma única força, mas normalmente será mais de uma, sendo que o valor resultante da soma delas é o que vai nos interessar na Segunda Lei de Newton.</a:t>
            </a:r>
          </a:p>
          <a:p>
            <a:endParaRPr lang="pt-BR" dirty="0"/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20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134"/>
    </mc:Choice>
    <mc:Fallback xmlns="">
      <p:transition spd="slow" advTm="561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ço Reservado para Conteúdo 8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-1" y="26630"/>
            <a:ext cx="12118019" cy="6786980"/>
          </a:xfrm>
        </p:spPr>
      </p:pic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084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8430"/>
    </mc:Choice>
    <mc:Fallback xmlns="">
      <p:transition spd="slow" advTm="1184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4389" y="44388"/>
            <a:ext cx="12100264" cy="6773664"/>
          </a:xfrm>
        </p:spPr>
      </p:pic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529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910"/>
    </mc:Choice>
    <mc:Fallback xmlns="">
      <p:transition spd="slow" advTm="389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200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574"/>
    </mc:Choice>
    <mc:Fallback xmlns="">
      <p:transition spd="slow" advTm="215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mask">
  <a:themeElements>
    <a:clrScheme name="Damask">
      <a:dk1>
        <a:sysClr val="windowText" lastClr="000000"/>
      </a:dk1>
      <a:lt1>
        <a:sysClr val="window" lastClr="FFFFFF"/>
      </a:lt1>
      <a:dk2>
        <a:srgbClr val="2A5B7F"/>
      </a:dk2>
      <a:lt2>
        <a:srgbClr val="ABDAFC"/>
      </a:lt2>
      <a:accent1>
        <a:srgbClr val="9EC544"/>
      </a:accent1>
      <a:accent2>
        <a:srgbClr val="50BEA3"/>
      </a:accent2>
      <a:accent3>
        <a:srgbClr val="4A9CCC"/>
      </a:accent3>
      <a:accent4>
        <a:srgbClr val="9A66CA"/>
      </a:accent4>
      <a:accent5>
        <a:srgbClr val="C54F71"/>
      </a:accent5>
      <a:accent6>
        <a:srgbClr val="DE9C3C"/>
      </a:accent6>
      <a:hlink>
        <a:srgbClr val="6BA9DA"/>
      </a:hlink>
      <a:folHlink>
        <a:srgbClr val="A0BCD3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746EEEEA-FB6A-406B-B510-531588D5481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TM04033921[[fn=Damasco]]</Template>
  <TotalTime>1709</TotalTime>
  <Words>93</Words>
  <Application>Microsoft Office PowerPoint</Application>
  <PresentationFormat>Widescreen</PresentationFormat>
  <Paragraphs>17</Paragraphs>
  <Slides>9</Slides>
  <Notes>0</Notes>
  <HiddenSlides>0</HiddenSlides>
  <MMClips>9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9</vt:i4>
      </vt:variant>
    </vt:vector>
  </HeadingPairs>
  <TitlesOfParts>
    <vt:vector size="13" baseType="lpstr">
      <vt:lpstr>Arial</vt:lpstr>
      <vt:lpstr>Bookman Old Style</vt:lpstr>
      <vt:lpstr>Rockwell</vt:lpstr>
      <vt:lpstr>Damask</vt:lpstr>
      <vt:lpstr>Estudando para o ENEN de forma invertida</vt:lpstr>
      <vt:lpstr>Quem foi Isaac newton? </vt:lpstr>
      <vt:lpstr>Apresentação do PowerPoint</vt:lpstr>
      <vt:lpstr>Segunda lei de newton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Estudando para o ENEN de forma invertida</dc:title>
  <dc:creator>Krystian</dc:creator>
  <cp:lastModifiedBy>Usuário do Windows</cp:lastModifiedBy>
  <cp:revision>17</cp:revision>
  <dcterms:created xsi:type="dcterms:W3CDTF">2017-05-03T20:07:03Z</dcterms:created>
  <dcterms:modified xsi:type="dcterms:W3CDTF">2017-05-08T16:25:15Z</dcterms:modified>
</cp:coreProperties>
</file>