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0" r:id="rId3"/>
    <p:sldId id="257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9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5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31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64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21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2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74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68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99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0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8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8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10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40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5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F87694-3890-4E6B-838F-2D1E9D3918C4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A561F0-3FEA-4498-84A4-7F58EDD6F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75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41100"/>
            <a:ext cx="9144000" cy="18735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sto MT" pitchFamily="18" charset="0"/>
                <a:ea typeface="FangSong" pitchFamily="49" charset="-122"/>
              </a:rPr>
              <a:t>Estudando para o ENEM de </a:t>
            </a:r>
            <a:r>
              <a:rPr lang="pt-BR" sz="3600" dirty="0" smtClean="0">
                <a:latin typeface="Calisto MT" pitchFamily="18" charset="0"/>
                <a:ea typeface="FangSong" pitchFamily="49" charset="-122"/>
              </a:rPr>
              <a:t>forma Invertida</a:t>
            </a:r>
            <a:r>
              <a:rPr lang="pt-BR" sz="3600" dirty="0" smtClean="0">
                <a:latin typeface="Calisto MT" pitchFamily="18" charset="0"/>
                <a:ea typeface="FangSong" pitchFamily="49" charset="-122"/>
              </a:rPr>
              <a:t/>
            </a:r>
            <a:br>
              <a:rPr lang="pt-BR" sz="3600" dirty="0" smtClean="0">
                <a:latin typeface="Calisto MT" pitchFamily="18" charset="0"/>
                <a:ea typeface="FangSong" pitchFamily="49" charset="-122"/>
              </a:rPr>
            </a:br>
            <a:r>
              <a:rPr lang="pt-BR" sz="3600" dirty="0">
                <a:latin typeface="Calisto MT" pitchFamily="18" charset="0"/>
                <a:ea typeface="FangSong" pitchFamily="49" charset="-122"/>
              </a:rPr>
              <a:t>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9144000" cy="2743200"/>
          </a:xfrm>
        </p:spPr>
        <p:txBody>
          <a:bodyPr>
            <a:normAutofit fontScale="92500" lnSpcReduction="20000"/>
          </a:bodyPr>
          <a:lstStyle/>
          <a:p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Nome</a:t>
            </a:r>
            <a:r>
              <a:rPr lang="pt-BR" dirty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: </a:t>
            </a:r>
            <a:r>
              <a:rPr lang="pt-BR" dirty="0" err="1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Crislaynne</a:t>
            </a:r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Calenzani</a:t>
            </a:r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                   </a:t>
            </a:r>
          </a:p>
          <a:p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Turma</a:t>
            </a:r>
            <a:r>
              <a:rPr lang="pt-BR" dirty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2ºM03</a:t>
            </a:r>
            <a:endParaRPr lang="pt-BR" dirty="0">
              <a:solidFill>
                <a:schemeClr val="bg1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Professor: Lucas </a:t>
            </a:r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Xavier</a:t>
            </a:r>
            <a:endParaRPr lang="pt-BR" dirty="0">
              <a:solidFill>
                <a:schemeClr val="bg1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Assunto: Hidrostática - Teorema de Simon </a:t>
            </a:r>
            <a:r>
              <a:rPr lang="pt-BR" dirty="0" err="1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Stevin</a:t>
            </a:r>
            <a:endParaRPr lang="pt-BR" dirty="0">
              <a:solidFill>
                <a:schemeClr val="bg1"/>
              </a:solidFill>
              <a:latin typeface="Calisto MT" pitchFamily="18" charset="0"/>
              <a:ea typeface="FangSong" pitchFamily="49" charset="-122"/>
            </a:endParaRPr>
          </a:p>
          <a:p>
            <a:endParaRPr lang="pt-BR" dirty="0">
              <a:solidFill>
                <a:schemeClr val="bg1"/>
              </a:solidFill>
              <a:latin typeface="Calisto MT" pitchFamily="18" charset="0"/>
              <a:ea typeface="FangSong" pitchFamily="49" charset="-122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sto MT" pitchFamily="18" charset="0"/>
                <a:ea typeface="FangSong" pitchFamily="49" charset="-122"/>
              </a:rPr>
              <a:t>ENEM: 2012. QUESTÃO 67</a:t>
            </a:r>
          </a:p>
          <a:p>
            <a:endParaRPr lang="pt-BR" dirty="0"/>
          </a:p>
        </p:txBody>
      </p:sp>
      <p:pic>
        <p:nvPicPr>
          <p:cNvPr id="5" name="Voz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4895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pt-BR" dirty="0" smtClean="0"/>
              <a:t>O que teorema de </a:t>
            </a:r>
            <a:r>
              <a:rPr lang="pt-BR" dirty="0" err="1" smtClean="0"/>
              <a:t>Stevin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1925052"/>
            <a:ext cx="8534400" cy="361526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Teorema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 Lei de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é um princípio físico que estabelece que a 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absoluta num ponto de um líquido 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homogêneo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incompressível, de densidade 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à profundidade 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igual à pressão atmosférica (exercida sobre a superfície desse líquido) mais a pressão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efetiva,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não depende da forma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recipiente.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dgh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8" descr="{\displaystyle P_{abs}=P_{atm}+P_{ef}\,\!}"/>
          <p:cNvSpPr>
            <a:spLocks noChangeAspect="1" noChangeArrowheads="1"/>
          </p:cNvSpPr>
          <p:nvPr/>
        </p:nvSpPr>
        <p:spPr bwMode="auto">
          <a:xfrm>
            <a:off x="288925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9" descr="{\displaystyle P_{abs}=P_{atm}+dgh\,\!}"/>
          <p:cNvSpPr>
            <a:spLocks noChangeAspect="1" noChangeArrowheads="1"/>
          </p:cNvSpPr>
          <p:nvPr/>
        </p:nvSpPr>
        <p:spPr bwMode="auto">
          <a:xfrm>
            <a:off x="288925" y="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770022"/>
            <a:ext cx="9592763" cy="794084"/>
          </a:xfrm>
        </p:spPr>
        <p:txBody>
          <a:bodyPr/>
          <a:lstStyle/>
          <a:p>
            <a:r>
              <a:rPr lang="pt-BR" dirty="0" smtClean="0"/>
              <a:t>Questão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manual que acompanha uma ducha higiênica informa que a pressão mínima da água para o seu funcionamento apropriado é de 20 kPa. A figura mostra a instalação hidráulica com a caixa d’água e o cano ao qual deve ser conectada a ducha.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0" y="3191125"/>
            <a:ext cx="28575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324405"/>
            <a:ext cx="8534400" cy="1507067"/>
          </a:xfrm>
        </p:spPr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03312" y="2257836"/>
            <a:ext cx="9427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O princípio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Stevin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relaciona a diferença de pressão entre dois pontos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de um mesmo líquido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com a densidade do líquido analisado (µ),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 gravidade do local (g) e a diferença de altura entre os pontos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analisados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Δ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) através da fórmula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Δp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= µ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Δ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Neste caso a pressão da ducha é proporcional a diferença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 altura entre o canal onde vai ser instalada a ducha e a superfície livre da água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contida na caixa d’água, h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thJax_Main"/>
                <a:cs typeface="Arial" panose="020B0604020202020204" pitchFamily="34" charset="0"/>
              </a:rPr>
              <a:t>3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chemeClr val="bg1"/>
                </a:solidFill>
              </a:rPr>
              <a:t>(Resposta: h3)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7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150</Words>
  <Application>Microsoft Office PowerPoint</Application>
  <PresentationFormat>Widescreen</PresentationFormat>
  <Paragraphs>26</Paragraphs>
  <Slides>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FangSong</vt:lpstr>
      <vt:lpstr>Arial</vt:lpstr>
      <vt:lpstr>Calisto MT</vt:lpstr>
      <vt:lpstr>Century Gothic</vt:lpstr>
      <vt:lpstr>MathJax_Main</vt:lpstr>
      <vt:lpstr>Wingdings 3</vt:lpstr>
      <vt:lpstr>Fatia</vt:lpstr>
      <vt:lpstr>Estudando para o ENEM de forma Invertida  </vt:lpstr>
      <vt:lpstr>O que teorema de Stevin?</vt:lpstr>
      <vt:lpstr>Questão ENEM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11</cp:revision>
  <dcterms:created xsi:type="dcterms:W3CDTF">2017-05-10T19:21:30Z</dcterms:created>
  <dcterms:modified xsi:type="dcterms:W3CDTF">2017-05-23T04:28:10Z</dcterms:modified>
</cp:coreProperties>
</file>