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57" r:id="rId4"/>
    <p:sldId id="258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>
        <p:scale>
          <a:sx n="75" d="100"/>
          <a:sy n="75" d="100"/>
        </p:scale>
        <p:origin x="-122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88D0-7C50-48C8-AB2B-282205F5C2EF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03DC2-089C-494E-BEB5-3C68C7F5F1D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88D0-7C50-48C8-AB2B-282205F5C2EF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3DC2-089C-494E-BEB5-3C68C7F5F1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88D0-7C50-48C8-AB2B-282205F5C2EF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3DC2-089C-494E-BEB5-3C68C7F5F1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5488D0-7C50-48C8-AB2B-282205F5C2EF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A903DC2-089C-494E-BEB5-3C68C7F5F1D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88D0-7C50-48C8-AB2B-282205F5C2EF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3DC2-089C-494E-BEB5-3C68C7F5F1D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88D0-7C50-48C8-AB2B-282205F5C2EF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3DC2-089C-494E-BEB5-3C68C7F5F1D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3DC2-089C-494E-BEB5-3C68C7F5F1D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88D0-7C50-48C8-AB2B-282205F5C2EF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88D0-7C50-48C8-AB2B-282205F5C2EF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3DC2-089C-494E-BEB5-3C68C7F5F1D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88D0-7C50-48C8-AB2B-282205F5C2EF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3DC2-089C-494E-BEB5-3C68C7F5F1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5488D0-7C50-48C8-AB2B-282205F5C2EF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903DC2-089C-494E-BEB5-3C68C7F5F1D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88D0-7C50-48C8-AB2B-282205F5C2EF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03DC2-089C-494E-BEB5-3C68C7F5F1D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5488D0-7C50-48C8-AB2B-282205F5C2EF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A903DC2-089C-494E-BEB5-3C68C7F5F1D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coronel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Andreia</a:t>
            </a:r>
            <a:r>
              <a:rPr lang="pt-BR" dirty="0" smtClean="0"/>
              <a:t> 1/v01</a:t>
            </a:r>
            <a:endParaRPr lang="pt-BR" dirty="0"/>
          </a:p>
        </p:txBody>
      </p:sp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24800" cy="648072"/>
          </a:xfrm>
        </p:spPr>
        <p:txBody>
          <a:bodyPr/>
          <a:lstStyle/>
          <a:p>
            <a:pPr algn="ctr"/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</a:rPr>
              <a:t>O que é a FISICA?</a:t>
            </a:r>
            <a:endParaRPr lang="pt-BR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7992888" cy="5328592"/>
          </a:xfrm>
        </p:spPr>
        <p:txBody>
          <a:bodyPr>
            <a:normAutofit fontScale="92500" lnSpcReduction="10000"/>
          </a:bodyPr>
          <a:lstStyle/>
          <a:p>
            <a:r>
              <a:rPr lang="pt-BR" sz="2300" dirty="0" smtClean="0"/>
              <a:t>Física é a ciência que estuda a natureza em seus aspectos mais gerais. O termo vem do grego </a:t>
            </a:r>
            <a:r>
              <a:rPr lang="pt-BR" sz="2300" dirty="0" err="1" smtClean="0"/>
              <a:t>φύσις</a:t>
            </a:r>
            <a:r>
              <a:rPr lang="pt-BR" sz="2300" dirty="0" smtClean="0"/>
              <a:t> (physiké), que significa natureza. Atualmente, é dificílimo definir qual o campo de atuação da física, pois ela aparece em diferentes campos do conhecimento que, à primeira vista, parecem completamente descorrelacionados.Como ciência, faz uso do método científico. Baseia-se essencialmente na matemática e na lógica quando da formulação de seus conceitos.</a:t>
            </a:r>
          </a:p>
          <a:p>
            <a:pPr>
              <a:buFont typeface="Wingdings" pitchFamily="2" charset="2"/>
              <a:buChar char="ü"/>
            </a:pPr>
            <a:r>
              <a:rPr lang="pt-BR" sz="2600" dirty="0" smtClean="0">
                <a:solidFill>
                  <a:schemeClr val="bg2">
                    <a:lumMod val="75000"/>
                  </a:schemeClr>
                </a:solidFill>
              </a:rPr>
              <a:t>O que a Física faz?</a:t>
            </a:r>
          </a:p>
          <a:p>
            <a:r>
              <a:rPr lang="pt-BR" sz="2100" dirty="0" smtClean="0"/>
              <a:t>A física estuda a natureza. Entretanto, outras ciências também o fazem: a Química, a Biologia, a Geologia, a Economia (ainda que seja a natureza humana), etc. Como definir a área de atuação de cada uma delas? Esta é uma pergunta difícil, sem resposta consensual. Ainda mais quando áreas interdisciplinares aparecem aos montes: Físico-Química, Biofísica, Geofísica, Econofísica, etc.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3" name="~PP2097.WAV">
            <a:hlinkClick r:id="" action="ppaction://media"/>
          </p:cNvPr>
          <p:cNvPicPr>
            <a:picLocks noRot="1" noChangeAspect="1"/>
          </p:cNvPicPr>
          <p:nvPr>
            <a:wavAudioFile r:embed="rId1" name="~PP209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168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3888432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+mn-lt"/>
              </a:rPr>
              <a:t>As cidades de Quito e Cingapura encontram-se próximas à linha do equador e em pontos diametralmente opostos no globo terrestre. Considerando o raio da Terra igual a 6370 km, pode-se afirmar que um avião saindo de Quito, voando em média 800 km/h, descontando as paradas de escala, chega a Cingapura em aproximadamente</a:t>
            </a:r>
            <a:r>
              <a:rPr lang="pt-BR" sz="18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sz="1800" b="0" dirty="0" smtClean="0">
                <a:solidFill>
                  <a:schemeClr val="tx1"/>
                </a:solidFill>
                <a:latin typeface="+mn-lt"/>
              </a:rPr>
            </a:br>
            <a:r>
              <a:rPr lang="pt-BR" sz="18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sz="1800" b="0" dirty="0" smtClean="0">
                <a:solidFill>
                  <a:schemeClr val="tx1"/>
                </a:solidFill>
                <a:latin typeface="+mn-lt"/>
              </a:rPr>
            </a:br>
            <a:r>
              <a:rPr lang="pt-BR" sz="18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sz="1800" b="0" dirty="0" smtClean="0">
                <a:solidFill>
                  <a:schemeClr val="tx1"/>
                </a:solidFill>
                <a:latin typeface="+mn-lt"/>
              </a:rPr>
            </a:br>
            <a:r>
              <a:rPr lang="pt-BR" sz="2400" b="0" dirty="0" smtClean="0">
                <a:solidFill>
                  <a:schemeClr val="tx1"/>
                </a:solidFill>
                <a:latin typeface="+mn-lt"/>
              </a:rPr>
              <a:t>A-16 horas </a:t>
            </a:r>
            <a:br>
              <a:rPr lang="pt-BR" sz="2400" b="0" dirty="0" smtClean="0">
                <a:solidFill>
                  <a:schemeClr val="tx1"/>
                </a:solidFill>
                <a:latin typeface="+mn-lt"/>
              </a:rPr>
            </a:br>
            <a:r>
              <a:rPr lang="pt-BR" sz="2400" b="0" dirty="0" smtClean="0">
                <a:solidFill>
                  <a:schemeClr val="tx1"/>
                </a:solidFill>
                <a:latin typeface="+mn-lt"/>
              </a:rPr>
              <a:t>B-20 horas</a:t>
            </a:r>
            <a:br>
              <a:rPr lang="pt-BR" sz="2400" b="0" dirty="0" smtClean="0">
                <a:solidFill>
                  <a:schemeClr val="tx1"/>
                </a:solidFill>
                <a:latin typeface="+mn-lt"/>
              </a:rPr>
            </a:br>
            <a:r>
              <a:rPr lang="pt-BR" sz="2400" b="0" dirty="0" smtClean="0">
                <a:solidFill>
                  <a:schemeClr val="tx1"/>
                </a:solidFill>
                <a:latin typeface="+mn-lt"/>
              </a:rPr>
              <a:t>C-25 horas</a:t>
            </a:r>
            <a:br>
              <a:rPr lang="pt-BR" sz="2400" b="0" dirty="0" smtClean="0">
                <a:solidFill>
                  <a:schemeClr val="tx1"/>
                </a:solidFill>
                <a:latin typeface="+mn-lt"/>
              </a:rPr>
            </a:br>
            <a:r>
              <a:rPr lang="pt-BR" sz="2400" b="0" dirty="0" smtClean="0">
                <a:solidFill>
                  <a:schemeClr val="tx1"/>
                </a:solidFill>
                <a:latin typeface="+mn-lt"/>
              </a:rPr>
              <a:t>D-32 horas</a:t>
            </a:r>
            <a:br>
              <a:rPr lang="pt-BR" sz="2400" b="0" dirty="0" smtClean="0">
                <a:solidFill>
                  <a:schemeClr val="tx1"/>
                </a:solidFill>
                <a:latin typeface="+mn-lt"/>
              </a:rPr>
            </a:br>
            <a:r>
              <a:rPr lang="pt-BR" sz="2400" b="0" dirty="0" smtClean="0">
                <a:solidFill>
                  <a:schemeClr val="tx1"/>
                </a:solidFill>
                <a:latin typeface="+mn-lt"/>
              </a:rPr>
              <a:t>E-36 horas </a:t>
            </a:r>
            <a:r>
              <a:rPr lang="pt-BR" sz="18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sz="1800" b="0" dirty="0" smtClean="0">
                <a:solidFill>
                  <a:schemeClr val="tx1"/>
                </a:solidFill>
                <a:latin typeface="+mn-lt"/>
              </a:rPr>
            </a:br>
            <a:endParaRPr lang="pt-BR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~PP614.WAV">
            <a:hlinkClick r:id="" action="ppaction://media"/>
          </p:cNvPr>
          <p:cNvPicPr>
            <a:picLocks noRot="1" noChangeAspect="1"/>
          </p:cNvPicPr>
          <p:nvPr>
            <a:wavAudioFile r:embed="rId1" name="~PP61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231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077200" cy="1499616"/>
          </a:xfrm>
        </p:spPr>
        <p:txBody>
          <a:bodyPr>
            <a:normAutofit lnSpcReduction="10000"/>
          </a:bodyPr>
          <a:lstStyle/>
          <a:p>
            <a:r>
              <a:rPr lang="pt-BR" sz="9600" dirty="0" smtClean="0">
                <a:solidFill>
                  <a:schemeClr val="bg2"/>
                </a:solidFill>
                <a:latin typeface="Algerian" pitchFamily="82" charset="0"/>
              </a:rPr>
              <a:t>RESOLUÇÃO</a:t>
            </a:r>
            <a:r>
              <a:rPr lang="pt-BR" sz="9600" dirty="0" smtClean="0"/>
              <a:t> </a:t>
            </a:r>
            <a:endParaRPr lang="pt-BR" sz="9600" dirty="0"/>
          </a:p>
        </p:txBody>
      </p:sp>
      <p:pic>
        <p:nvPicPr>
          <p:cNvPr id="5" name="Imagem 4" descr="GIFS - EINST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276872"/>
            <a:ext cx="4608512" cy="4269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~PP1533.WAV">
            <a:hlinkClick r:id="" action="ppaction://media"/>
          </p:cNvPr>
          <p:cNvPicPr>
            <a:picLocks noRot="1" noChangeAspect="1"/>
          </p:cNvPicPr>
          <p:nvPr>
            <a:wavAudioFile r:embed="rId1" name="~PP153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32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2664296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  <a:t>distancia= velocidade x tempo d=</a:t>
            </a:r>
            <a:r>
              <a:rPr lang="pt-BR" sz="2400" dirty="0" err="1" smtClean="0">
                <a:solidFill>
                  <a:schemeClr val="bg2"/>
                </a:solidFill>
                <a:latin typeface="Algerian" pitchFamily="82" charset="0"/>
              </a:rPr>
              <a:t>vt</a:t>
            </a:r>
            <a: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  <a:t> </a:t>
            </a:r>
            <a:b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</a:br>
            <a: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  <a:t/>
            </a:r>
            <a:b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</a:br>
            <a: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  <a:t>d=distancia=20001,8km </a:t>
            </a:r>
            <a:b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</a:br>
            <a: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  <a:t>v=velocidade=800km/h </a:t>
            </a:r>
            <a:b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</a:br>
            <a: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  <a:t>t=tempo= ? </a:t>
            </a:r>
            <a:b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</a:br>
            <a: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  <a:t/>
            </a:r>
            <a:b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</a:br>
            <a: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  <a:t>20001,8=800t </a:t>
            </a:r>
            <a:b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</a:br>
            <a: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  <a:t>800t=20001,8 </a:t>
            </a:r>
            <a:b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</a:br>
            <a:r>
              <a:rPr lang="pt-BR" sz="2400" dirty="0" smtClean="0">
                <a:solidFill>
                  <a:schemeClr val="bg2"/>
                </a:solidFill>
                <a:latin typeface="Algerian" pitchFamily="82" charset="0"/>
              </a:rPr>
              <a:t>t=20001,8/800 = 25,00225 </a:t>
            </a:r>
            <a:endParaRPr lang="pt-BR" sz="2400" dirty="0">
              <a:solidFill>
                <a:schemeClr val="bg2"/>
              </a:solidFill>
              <a:latin typeface="Algerian" pitchFamily="82" charset="0"/>
            </a:endParaRPr>
          </a:p>
        </p:txBody>
      </p:sp>
      <p:pic>
        <p:nvPicPr>
          <p:cNvPr id="3" name="Imagem 2" descr="tex.z-dn.n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869160"/>
            <a:ext cx="8677472" cy="65829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41802"/>
            <a:ext cx="6300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7" name="~PP2000.WAV">
            <a:hlinkClick r:id="" action="ppaction://media"/>
          </p:cNvPr>
          <p:cNvPicPr>
            <a:picLocks noRot="1" noChangeAspect="1"/>
          </p:cNvPicPr>
          <p:nvPr>
            <a:wavAudioFile r:embed="rId1" name="~PP200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2654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Então a resposta da questão do ENEM é? </a:t>
            </a:r>
            <a:br>
              <a:rPr lang="pt-BR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</a:b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A: 16 horas </a:t>
            </a:r>
            <a:br>
              <a:rPr lang="pt-BR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</a:b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B: 20 horas </a:t>
            </a:r>
            <a:br>
              <a:rPr lang="pt-BR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</a:b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C: 25 horas</a:t>
            </a:r>
            <a:br>
              <a:rPr lang="pt-BR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</a:b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D: 32 horas</a:t>
            </a:r>
            <a:br>
              <a:rPr lang="pt-BR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</a:b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E: 36 horas </a:t>
            </a:r>
            <a:br>
              <a:rPr lang="pt-BR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</a:b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a correta é a letra 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C: 25 horas </a:t>
            </a:r>
            <a:endParaRPr lang="pt-BR" dirty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~PP414.WAV">
            <a:hlinkClick r:id="" action="ppaction://media"/>
          </p:cNvPr>
          <p:cNvPicPr>
            <a:picLocks noRot="1" noChangeAspect="1"/>
          </p:cNvPicPr>
          <p:nvPr>
            <a:wavAudioFile r:embed="rId1" name="~PP41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4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n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-16692"/>
            <a:ext cx="6408712" cy="64087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219200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chemeClr val="bg2">
                    <a:lumMod val="75000"/>
                  </a:schemeClr>
                </a:solidFill>
                <a:latin typeface="Agency FB" pitchFamily="34" charset="0"/>
              </a:rPr>
              <a:t>como dizia  Albert Einstein:</a:t>
            </a:r>
            <a:endParaRPr lang="pt-BR" sz="5400" dirty="0">
              <a:solidFill>
                <a:schemeClr val="bg2">
                  <a:lumMod val="75000"/>
                </a:schemeClr>
              </a:solidFill>
              <a:latin typeface="Agency FB" pitchFamily="34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8172400" y="6021288"/>
            <a:ext cx="304800" cy="3048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71600" y="3068960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  imaginação é mais importante que a ciência, porque a ciência é limitada, ao passo que a imaginação abrange o mundo inteiro.</a:t>
            </a:r>
            <a:endParaRPr lang="pt-BR" sz="24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7" name="~PP2492.WAV">
            <a:hlinkClick r:id="" action="ppaction://media"/>
          </p:cNvPr>
          <p:cNvPicPr>
            <a:picLocks noRot="1" noChangeAspect="1"/>
          </p:cNvPicPr>
          <p:nvPr>
            <a:wavAudioFile r:embed="rId2" name="~PP2492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12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2479</TotalTime>
  <Words>273</Words>
  <Application>Microsoft Office PowerPoint</Application>
  <PresentationFormat>Apresentação na tela (4:3)</PresentationFormat>
  <Paragraphs>14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Papel</vt:lpstr>
      <vt:lpstr>Andreia 1/v01</vt:lpstr>
      <vt:lpstr>O que é a FISICA?</vt:lpstr>
      <vt:lpstr>As cidades de Quito e Cingapura encontram-se próximas à linha do equador e em pontos diametralmente opostos no globo terrestre. Considerando o raio da Terra igual a 6370 km, pode-se afirmar que um avião saindo de Quito, voando em média 800 km/h, descontando as paradas de escala, chega a Cingapura em aproximadamente   A-16 horas  B-20 horas C-25 horas D-32 horas E-36 horas  </vt:lpstr>
      <vt:lpstr>Slide 4</vt:lpstr>
      <vt:lpstr>distancia= velocidade x tempo d=vt   d=distancia=20001,8km  v=velocidade=800km/h  t=tempo= ?   20001,8=800t  800t=20001,8  t=20001,8/800 = 25,00225 </vt:lpstr>
      <vt:lpstr>Então a resposta da questão do ENEM é?  A: 16 horas  B: 20 horas  C: 25 horas D: 32 horas E: 36 horas  a correta é a letra C: 25 horas </vt:lpstr>
      <vt:lpstr>como dizia  Albert Einstein: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 </dc:title>
  <dc:creator>Maria</dc:creator>
  <cp:lastModifiedBy>Windows</cp:lastModifiedBy>
  <cp:revision>7</cp:revision>
  <dcterms:created xsi:type="dcterms:W3CDTF">2017-05-04T00:19:28Z</dcterms:created>
  <dcterms:modified xsi:type="dcterms:W3CDTF">2017-05-15T18:41:27Z</dcterms:modified>
</cp:coreProperties>
</file>