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3625" autoAdjust="0"/>
  </p:normalViewPr>
  <p:slideViewPr>
    <p:cSldViewPr snapToGrid="0">
      <p:cViewPr varScale="1">
        <p:scale>
          <a:sx n="63" d="100"/>
          <a:sy n="63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29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76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29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61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57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51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40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87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9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73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51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52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75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49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36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14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FA17-C3FF-404D-A397-9DCE6038D8E4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D0C8-C644-4AA8-BD8A-D2DD2B408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0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00287" y="760417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Estudando Para o ENEM de Forma Invertida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3209" y="2865276"/>
            <a:ext cx="8144134" cy="1879439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E.E.E.F.M. “Coronel Gomes de Oliveira”</a:t>
            </a:r>
          </a:p>
          <a:p>
            <a:pPr algn="l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NOME: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Maryanna Nunes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TURMA: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2°V01</a:t>
            </a:r>
          </a:p>
          <a:p>
            <a:pPr algn="l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PROFESSOR: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Lucas Xavier</a:t>
            </a:r>
          </a:p>
          <a:p>
            <a:pPr algn="l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Cinemática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e Dinâmica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ENEM: 2016. Questão 69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15"/>
    </mc:Choice>
    <mc:Fallback xmlns="">
      <p:transition spd="slow" advTm="27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950" y="1042987"/>
            <a:ext cx="11449050" cy="1014413"/>
          </a:xfrm>
        </p:spPr>
        <p:txBody>
          <a:bodyPr/>
          <a:lstStyle/>
          <a:p>
            <a:pPr algn="l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Cinemática                       dinâmica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57400"/>
            <a:ext cx="6386513" cy="5334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Movimento Retilíneo Uniforme (M.R.U) Fórmula: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S= V.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Movimento Retilíneo Uniformemente Variado (M.R.U.V) Fórmula: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S= V₀.t + ½.a.t²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qualquer um dos problemas de cinemática, devemos estar a par das seguintes variáveis: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-Deslocamento (ΔS)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-Velocidade ( V 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-Tempo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Δt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-Aceleração ( a 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37960" y="2042160"/>
            <a:ext cx="5654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1° Lei de Newton: A lei da inércia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2° Lei de Newton: O principio fundamental da dinâmica.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Fórmula: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=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3° Lei de Newton: A lei da ação e reação. 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79"/>
    </mc:Choice>
    <mc:Fallback xmlns="">
      <p:transition spd="slow" advTm="110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2132" y="196178"/>
            <a:ext cx="8610600" cy="1293028"/>
          </a:xfrm>
        </p:spPr>
        <p:txBody>
          <a:bodyPr/>
          <a:lstStyle/>
          <a:p>
            <a:r>
              <a:rPr lang="pt-BR" dirty="0"/>
              <a:t>Questão 69, ENEM 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39" y="1614489"/>
            <a:ext cx="5539986" cy="5443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trilho de ar é um dispositivo utilizado em laboratórios de física para analisar movimentos em que corpos de prova (carrinhos) podem se mover com atrito desprezível. A figura ilustra um trilho horizontal com dois carrinhos (1 e 2) em que se realiza um experimento para obter a massa do carrinho 2. No instante em que o carrinho 1, de massa 150,0 g, passa a se mover com velocidade escalar constante, o carrinho 2 está em repouso. No momento em que o carrinho 1 se choca com o carrinho 2, ambos passam a se movimentar juntos com velocidade escalar constante. Os sensores eletrônicos distribuídos ao longo do trilho determinam as posições e registram os instantes associados a passagem de cada carrinho, gerando os dados do quadro.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18836" y="2419109"/>
            <a:ext cx="6173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Carrinho 1 Carrinho 2 Posição (cm) Instante (s) Posição (cm) Instante (s) 15,0 0,0 45,0 0,0 30,0 1,0 45,0 1,0 75,0 8,0 75,0 8,0 90,0 11,0 90,0 11,0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03" y="2109141"/>
            <a:ext cx="6215605" cy="154326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02" y="3962374"/>
            <a:ext cx="6258798" cy="2879637"/>
          </a:xfrm>
          <a:prstGeom prst="rect">
            <a:avLst/>
          </a:prstGeom>
        </p:spPr>
      </p:pic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53"/>
    </mc:Choice>
    <mc:Fallback xmlns="">
      <p:transition spd="slow" advTm="77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ALTERNATIVAS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Com base nos dados experimentais, o valor da massa do carrinho 2 é igual a:</a:t>
            </a:r>
          </a:p>
          <a:p>
            <a:pPr marL="0" indent="0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a) 50,0 g. </a:t>
            </a:r>
          </a:p>
          <a:p>
            <a:pPr marL="0" indent="0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b) 250,0 g. </a:t>
            </a:r>
          </a:p>
          <a:p>
            <a:pPr marL="0" indent="0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c) 300,0 g. </a:t>
            </a:r>
          </a:p>
          <a:p>
            <a:pPr marL="0" indent="0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d) 450,0 g. </a:t>
            </a:r>
          </a:p>
          <a:p>
            <a:pPr marL="0" indent="0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e) 600,0 g.</a:t>
            </a: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31"/>
    </mc:Choice>
    <mc:Fallback xmlns="">
      <p:transition spd="slow" advTm="20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421135"/>
            <a:ext cx="8610600" cy="1293028"/>
          </a:xfrm>
        </p:spPr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RESOLUÇÃO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985"/>
            <a:ext cx="5059882" cy="4880015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82" y="1977985"/>
            <a:ext cx="5234300" cy="48800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88" y="6288775"/>
            <a:ext cx="2278294" cy="448279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76"/>
    </mc:Choice>
    <mc:Fallback xmlns="">
      <p:transition spd="slow" advTm="92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200</TotalTime>
  <Words>379</Words>
  <Application>Microsoft Office PowerPoint</Application>
  <PresentationFormat>Widescreen</PresentationFormat>
  <Paragraphs>32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Trilha de Vapor</vt:lpstr>
      <vt:lpstr>Estudando Para o ENEM de Forma Invertida </vt:lpstr>
      <vt:lpstr>Cinemática                       dinâmica</vt:lpstr>
      <vt:lpstr>Questão 69, ENEM 2016</vt:lpstr>
      <vt:lpstr>ALTERNATIVAS </vt:lpstr>
      <vt:lpstr>RESOLUÇÃO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Maryanna Nunes</dc:creator>
  <cp:lastModifiedBy>Maryanna Nunes</cp:lastModifiedBy>
  <cp:revision>15</cp:revision>
  <dcterms:created xsi:type="dcterms:W3CDTF">2017-05-06T20:47:08Z</dcterms:created>
  <dcterms:modified xsi:type="dcterms:W3CDTF">2017-05-09T23:53:22Z</dcterms:modified>
</cp:coreProperties>
</file>