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4" autoAdjust="0"/>
    <p:restoredTop sz="94660"/>
  </p:normalViewPr>
  <p:slideViewPr>
    <p:cSldViewPr snapToGrid="0">
      <p:cViewPr varScale="1">
        <p:scale>
          <a:sx n="75" d="100"/>
          <a:sy n="75" d="100"/>
        </p:scale>
        <p:origin x="-54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51046" y="270164"/>
            <a:ext cx="8825658" cy="942109"/>
          </a:xfrm>
        </p:spPr>
        <p:txBody>
          <a:bodyPr>
            <a:norm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1° lei de newton: principio da inercia 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31273" y="1818409"/>
            <a:ext cx="9964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O principio da inércia é o propriedade  da matéria em manter o seu estado inicial, se um corpo esta em repouso ou em movimento, ele tende a manter tal estado 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 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15636" y="5777345"/>
            <a:ext cx="11253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</a:t>
            </a:r>
            <a:r>
              <a:rPr lang="pt-BR" dirty="0" smtClean="0">
                <a:solidFill>
                  <a:schemeClr val="bg1"/>
                </a:solidFill>
              </a:rPr>
              <a:t>scola: 	Coronel Gomes de Oliveira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Nome: Marcelo Rovetta  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serie: 3°N01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~PP3905.WAV">
            <a:hlinkClick r:id="" action="ppaction://media"/>
          </p:cNvPr>
          <p:cNvPicPr>
            <a:picLocks noRot="1" noChangeAspect="1"/>
          </p:cNvPicPr>
          <p:nvPr>
            <a:wavAudioFile r:embed="rId1" name="~PP3905.WAV"/>
          </p:nvPr>
        </p:nvPicPr>
        <p:blipFill>
          <a:blip r:embed="rId3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027890"/>
      </p:ext>
    </p:extLst>
  </p:cSld>
  <p:clrMapOvr>
    <a:masterClrMapping/>
  </p:clrMapOvr>
  <p:transition advTm="20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5" name="~PP1991.WAV">
            <a:hlinkClick r:id="" action="ppaction://media"/>
          </p:cNvPr>
          <p:cNvPicPr>
            <a:picLocks noRot="1" noChangeAspect="1"/>
          </p:cNvPicPr>
          <p:nvPr>
            <a:wavAudioFile r:embed="rId1" name="~PP1991.WAV"/>
          </p:nvPr>
        </p:nvPicPr>
        <p:blipFill>
          <a:blip r:embed="rId4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271643"/>
      </p:ext>
    </p:extLst>
  </p:cSld>
  <p:clrMapOvr>
    <a:masterClrMapping/>
  </p:clrMapOvr>
  <p:transition advTm="10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220218"/>
          </a:xfrm>
        </p:spPr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Questão 76 do Enem 2015 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74073" y="1672936"/>
            <a:ext cx="111910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endParaRPr lang="pt-BR" dirty="0"/>
          </a:p>
          <a:p>
            <a:pPr marL="342900" indent="-342900">
              <a:buAutoNum type="alphaLcParenR"/>
            </a:pPr>
            <a:endParaRPr lang="pt-BR" dirty="0"/>
          </a:p>
          <a:p>
            <a:r>
              <a:rPr lang="pt-BR" dirty="0" smtClean="0">
                <a:solidFill>
                  <a:schemeClr val="bg1"/>
                </a:solidFill>
              </a:rPr>
              <a:t>76-(ENEM) uma pessoa se desloca sobre uma superfície. Logo, uma pessoa que sobe uma rampa em linha reta será auxiliada por uma forca de atrito exercida  pelo chão em seus pés.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Em relação ao movimento dessa pessoa.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pPr marL="342900" indent="-342900">
              <a:buAutoNum type="alphaLcParenR"/>
            </a:pPr>
            <a:r>
              <a:rPr lang="pt-BR" dirty="0" smtClean="0">
                <a:solidFill>
                  <a:schemeClr val="bg1"/>
                </a:solidFill>
              </a:rPr>
              <a:t>Perpendicular ao plano e no mesmo sentido do movimento</a:t>
            </a:r>
          </a:p>
          <a:p>
            <a:pPr marL="342900" indent="-342900">
              <a:buAutoNum type="alphaLcParenR"/>
            </a:pPr>
            <a:r>
              <a:rPr lang="pt-BR" dirty="0" smtClean="0">
                <a:solidFill>
                  <a:schemeClr val="bg1"/>
                </a:solidFill>
              </a:rPr>
              <a:t>Paralelo ao plano e sentido contrario ao movimento</a:t>
            </a:r>
          </a:p>
          <a:p>
            <a:pPr marL="342900" indent="-342900">
              <a:buAutoNum type="alphaLcParenR"/>
            </a:pPr>
            <a:r>
              <a:rPr lang="pt-BR" dirty="0" smtClean="0">
                <a:solidFill>
                  <a:schemeClr val="bg1"/>
                </a:solidFill>
              </a:rPr>
              <a:t>Paralelo ao plano e no mesmo sentido do movimento</a:t>
            </a:r>
          </a:p>
          <a:p>
            <a:pPr marL="342900" indent="-342900">
              <a:buAutoNum type="alphaLcParenR"/>
            </a:pPr>
            <a:r>
              <a:rPr lang="pt-BR" dirty="0" smtClean="0">
                <a:solidFill>
                  <a:schemeClr val="bg1"/>
                </a:solidFill>
              </a:rPr>
              <a:t>Horizontal e no mesmo sentido do movimento</a:t>
            </a:r>
          </a:p>
          <a:p>
            <a:pPr marL="342900" indent="-342900">
              <a:buAutoNum type="alphaLcParenR"/>
            </a:pPr>
            <a:r>
              <a:rPr lang="pt-BR" dirty="0" smtClean="0">
                <a:solidFill>
                  <a:schemeClr val="bg1"/>
                </a:solidFill>
              </a:rPr>
              <a:t>Vertical e sentido para cima</a:t>
            </a:r>
          </a:p>
          <a:p>
            <a:endParaRPr lang="pt-BR" dirty="0"/>
          </a:p>
        </p:txBody>
      </p:sp>
      <p:pic>
        <p:nvPicPr>
          <p:cNvPr id="5" name="~PP123.WAV">
            <a:hlinkClick r:id="" action="ppaction://media"/>
          </p:cNvPr>
          <p:cNvPicPr>
            <a:picLocks noRot="1" noChangeAspect="1"/>
          </p:cNvPicPr>
          <p:nvPr>
            <a:wavAudioFile r:embed="rId1" name="~PP123.WAV"/>
          </p:nvPr>
        </p:nvPicPr>
        <p:blipFill>
          <a:blip r:embed="rId3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7696201"/>
      </p:ext>
    </p:extLst>
  </p:cSld>
  <p:clrMapOvr>
    <a:masterClrMapping/>
  </p:clrMapOvr>
  <p:transition advTm="47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Resolução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29936" y="1853248"/>
            <a:ext cx="10889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A alternativa correta é a letra c, pois um objeto sobre a ação de varias forças pode está em repouso ou em movimento retilíneo uniforme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~PP1282.WAV">
            <a:hlinkClick r:id="" action="ppaction://media"/>
          </p:cNvPr>
          <p:cNvPicPr>
            <a:picLocks noRot="1" noChangeAspect="1"/>
          </p:cNvPicPr>
          <p:nvPr>
            <a:wavAudioFile r:embed="rId1" name="~PP1282.WAV"/>
          </p:nvPr>
        </p:nvPicPr>
        <p:blipFill>
          <a:blip r:embed="rId3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4158863"/>
      </p:ext>
    </p:extLst>
  </p:cSld>
  <p:clrMapOvr>
    <a:masterClrMapping/>
  </p:clrMapOvr>
  <p:transition advTm="13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Í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73</TotalTime>
  <Words>158</Words>
  <Application>Microsoft Office PowerPoint</Application>
  <PresentationFormat>Personalizar</PresentationFormat>
  <Paragraphs>19</Paragraphs>
  <Slides>4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</vt:i4>
      </vt:variant>
    </vt:vector>
  </HeadingPairs>
  <TitlesOfParts>
    <vt:vector size="5" baseType="lpstr">
      <vt:lpstr>Íon</vt:lpstr>
      <vt:lpstr>Slide 1</vt:lpstr>
      <vt:lpstr>Slide 2</vt:lpstr>
      <vt:lpstr>Questão 76 do Enem 2015 </vt:lpstr>
      <vt:lpstr>Resolução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Windows</dc:creator>
  <cp:lastModifiedBy>Windows</cp:lastModifiedBy>
  <cp:revision>7</cp:revision>
  <dcterms:created xsi:type="dcterms:W3CDTF">2017-05-05T19:04:15Z</dcterms:created>
  <dcterms:modified xsi:type="dcterms:W3CDTF">2017-05-16T22:38:35Z</dcterms:modified>
</cp:coreProperties>
</file>