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1DB72-ED0A-449A-AE77-6EE79A141E3F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E45AC-A0BB-4E2E-BDC1-BE22D1B8F07C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DB72-ED0A-449A-AE77-6EE79A141E3F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45AC-A0BB-4E2E-BDC1-BE22D1B8F07C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DB72-ED0A-449A-AE77-6EE79A141E3F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45AC-A0BB-4E2E-BDC1-BE22D1B8F07C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DB72-ED0A-449A-AE77-6EE79A141E3F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45AC-A0BB-4E2E-BDC1-BE22D1B8F07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DB72-ED0A-449A-AE77-6EE79A141E3F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45AC-A0BB-4E2E-BDC1-BE22D1B8F0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DB72-ED0A-449A-AE77-6EE79A141E3F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45AC-A0BB-4E2E-BDC1-BE22D1B8F07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DB72-ED0A-449A-AE77-6EE79A141E3F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45AC-A0BB-4E2E-BDC1-BE22D1B8F07C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DB72-ED0A-449A-AE77-6EE79A141E3F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45AC-A0BB-4E2E-BDC1-BE22D1B8F07C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DB72-ED0A-449A-AE77-6EE79A141E3F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45AC-A0BB-4E2E-BDC1-BE22D1B8F0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DB72-ED0A-449A-AE77-6EE79A141E3F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45AC-A0BB-4E2E-BDC1-BE22D1B8F0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DB72-ED0A-449A-AE77-6EE79A141E3F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45AC-A0BB-4E2E-BDC1-BE22D1B8F0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01DB72-ED0A-449A-AE77-6EE79A141E3F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CFE45AC-A0BB-4E2E-BDC1-BE22D1B8F0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448271"/>
          </a:xfrm>
        </p:spPr>
        <p:txBody>
          <a:bodyPr/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7952928" cy="2376264"/>
          </a:xfrm>
        </p:spPr>
        <p:txBody>
          <a:bodyPr>
            <a:normAutofit/>
          </a:bodyPr>
          <a:lstStyle/>
          <a:p>
            <a:r>
              <a:rPr lang="pt-BR" dirty="0" smtClean="0"/>
              <a:t>EEEFM Coronel Gomes de Oliveira</a:t>
            </a:r>
          </a:p>
          <a:p>
            <a:r>
              <a:rPr lang="pt-BR" dirty="0" smtClean="0"/>
              <a:t>Nome: </a:t>
            </a:r>
            <a:r>
              <a:rPr lang="pt-BR" dirty="0" err="1" smtClean="0"/>
              <a:t>Geovana</a:t>
            </a:r>
            <a:r>
              <a:rPr lang="pt-BR" dirty="0" smtClean="0"/>
              <a:t> Lopes  Turma: 3V01</a:t>
            </a:r>
          </a:p>
          <a:p>
            <a:r>
              <a:rPr lang="pt-BR" dirty="0" smtClean="0"/>
              <a:t>Professor: Lucas Xavier</a:t>
            </a:r>
          </a:p>
          <a:p>
            <a:r>
              <a:rPr lang="pt-BR" dirty="0" smtClean="0"/>
              <a:t>ENEM:2009. Questão:25</a:t>
            </a:r>
            <a:endParaRPr lang="pt-BR" dirty="0"/>
          </a:p>
        </p:txBody>
      </p:sp>
      <p:pic>
        <p:nvPicPr>
          <p:cNvPr id="4" name="~PP2051.WAV">
            <a:hlinkClick r:id="" action="ppaction://media"/>
          </p:cNvPr>
          <p:cNvPicPr>
            <a:picLocks noRot="1" noChangeAspect="1"/>
          </p:cNvPicPr>
          <p:nvPr>
            <a:wavAudioFile r:embed="rId1" name="~PP205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é força gravitacional?</a:t>
            </a:r>
          </a:p>
          <a:p>
            <a:endParaRPr lang="pt-BR" dirty="0" smtClean="0"/>
          </a:p>
          <a:p>
            <a:r>
              <a:rPr lang="pt-BR" dirty="0" smtClean="0"/>
              <a:t>Segunda lei de Newton: F = m.a e P = m.g</a:t>
            </a:r>
          </a:p>
          <a:p>
            <a:endParaRPr lang="pt-BR" dirty="0" smtClean="0"/>
          </a:p>
          <a:p>
            <a:r>
              <a:rPr lang="pt-BR" dirty="0" smtClean="0"/>
              <a:t>O que é força centrípeta?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físicos</a:t>
            </a:r>
            <a:endParaRPr lang="pt-BR" dirty="0"/>
          </a:p>
        </p:txBody>
      </p:sp>
      <p:pic>
        <p:nvPicPr>
          <p:cNvPr id="4" name="~PP2558.WAV">
            <a:hlinkClick r:id="" action="ppaction://media"/>
          </p:cNvPr>
          <p:cNvPicPr>
            <a:picLocks noRot="1" noChangeAspect="1"/>
          </p:cNvPicPr>
          <p:nvPr>
            <a:wavAudioFile r:embed="rId1" name="~PP2558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8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1400" dirty="0" smtClean="0"/>
              <a:t>O ônibus espacial </a:t>
            </a:r>
            <a:r>
              <a:rPr lang="pt-BR" sz="1400" dirty="0" err="1" smtClean="0"/>
              <a:t>Atlantis</a:t>
            </a:r>
            <a:r>
              <a:rPr lang="pt-BR" sz="1400" dirty="0" smtClean="0"/>
              <a:t> foi lançado ao espaço com cinco astronautas a bordo e uma câmera nova, que iria substituir uma outra danificada por um curto-circuito no telescópio Hubble. Depois de entrarem em órbita a 560 km de altura, os astronautas se aproximaram do Hubble. Dois astronautas saíram da </a:t>
            </a:r>
            <a:r>
              <a:rPr lang="pt-BR" sz="1400" dirty="0" err="1" smtClean="0"/>
              <a:t>Atlantis</a:t>
            </a:r>
            <a:r>
              <a:rPr lang="pt-BR" sz="1400" dirty="0" smtClean="0"/>
              <a:t> e se dirigiram ao telescópio. Ao abrir a porta de acesso, um deles exclamou: “Esse telescópio tem a massa grande, mas o peso é pequeno.” Considerando o texto e as leis de Kepler, pode-se afirmar que a frase dita pelo astronauta  </a:t>
            </a:r>
          </a:p>
          <a:p>
            <a:r>
              <a:rPr lang="pt-BR" sz="1400" dirty="0" smtClean="0"/>
              <a:t>a) se justifica porque o tamanho do telescópio determina a sua massa, enquanto seu pequeno peso decorre da falta de ação da aceleração da gravidade.</a:t>
            </a:r>
          </a:p>
          <a:p>
            <a:r>
              <a:rPr lang="pt-BR" sz="1400" dirty="0" smtClean="0"/>
              <a:t> b) se justifica ao verificar que a inércia do telescópio é grande comparada à dele próprio, e que o peso do telescópio é pequeno porque a atração </a:t>
            </a:r>
            <a:r>
              <a:rPr lang="pt-BR" sz="1400" dirty="0" err="1" smtClean="0"/>
              <a:t>gravitactonal</a:t>
            </a:r>
            <a:r>
              <a:rPr lang="pt-BR" sz="1400" dirty="0" smtClean="0"/>
              <a:t> criada por sua massa era pequena.</a:t>
            </a:r>
          </a:p>
          <a:p>
            <a:r>
              <a:rPr lang="pt-BR" sz="1400" dirty="0" smtClean="0"/>
              <a:t> c) não se justifica, porque a avaliação da massa e do peso de objetos em órbita tem por base as leis de Kepler, que não se aplicam a satélites artificiais. </a:t>
            </a:r>
          </a:p>
          <a:p>
            <a:r>
              <a:rPr lang="pt-BR" sz="1400" dirty="0" smtClean="0"/>
              <a:t>d) não se justifica, porque a força-peso é a força exercida pela gravidade terrestre, neste caso, sobre o telescópio e é a responsável por manter o próprio telescópio em órbita.</a:t>
            </a:r>
          </a:p>
          <a:p>
            <a:r>
              <a:rPr lang="pt-BR" sz="1400" dirty="0" smtClean="0"/>
              <a:t> e) não se justifica, pois a ação da força-peso implica a ação de uma força de reação contrária, que não existe naquele ambiente. A massa do telescópio poderia ser avaliada simplesmente pelo seu volume.</a:t>
            </a:r>
            <a:endParaRPr lang="pt-BR" sz="1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</a:t>
            </a:r>
            <a:endParaRPr lang="pt-BR" dirty="0"/>
          </a:p>
        </p:txBody>
      </p:sp>
      <p:pic>
        <p:nvPicPr>
          <p:cNvPr id="4" name="~PP2221.WAV">
            <a:hlinkClick r:id="" action="ppaction://media"/>
          </p:cNvPr>
          <p:cNvPicPr>
            <a:picLocks noRot="1" noChangeAspect="1"/>
          </p:cNvPicPr>
          <p:nvPr>
            <a:wavAudioFile r:embed="rId1" name="~PP222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força gravitacional que a Terra exerce no telescópio (impropriamente chamada de força-peso) é a força que vai mantê-lo em órbita. Se a órbita for circular, a força gravitacional fará o papel de resultante centrípeta e a aceleração da gravidade nos pontos da órbita será a aceleração centrípeta. Para um corpo em órbita (queda livre), o chamado peso aparente é nulo e, por isso os astronautas flutuam no interior de uma nave espacial em órbita. Vale ressaltar que a aceleração da gravidade nos </a:t>
            </a:r>
            <a:r>
              <a:rPr lang="pt-BR" dirty="0" smtClean="0"/>
              <a:t> </a:t>
            </a:r>
            <a:r>
              <a:rPr lang="pt-BR" dirty="0" smtClean="0"/>
              <a:t>pontos da órbita do telescópio não é pequena, </a:t>
            </a:r>
            <a:r>
              <a:rPr lang="pt-BR" dirty="0" smtClean="0"/>
              <a:t>correspondendo </a:t>
            </a:r>
            <a:r>
              <a:rPr lang="pt-BR" dirty="0" smtClean="0"/>
              <a:t>aproximadamente a quase 90% de seu valor na superfície terrestre.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pic>
        <p:nvPicPr>
          <p:cNvPr id="4" name="~PP2443.WAV">
            <a:hlinkClick r:id="" action="ppaction://media"/>
          </p:cNvPr>
          <p:cNvPicPr>
            <a:picLocks noRot="1" noChangeAspect="1"/>
          </p:cNvPicPr>
          <p:nvPr>
            <a:wavAudioFile r:embed="rId1" name="~PP244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61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</TotalTime>
  <Words>446</Words>
  <Application>Microsoft Office PowerPoint</Application>
  <PresentationFormat>Apresentação na tela (4:3)</PresentationFormat>
  <Paragraphs>20</Paragraphs>
  <Slides>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Capa Dura</vt:lpstr>
      <vt:lpstr>Estudando para o ENEM de forma Invertida</vt:lpstr>
      <vt:lpstr>Conceitos físicos</vt:lpstr>
      <vt:lpstr>Questão</vt:lpstr>
      <vt:lpstr>Resolução</vt:lpstr>
    </vt:vector>
  </TitlesOfParts>
  <Company>PMA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Telecentro</dc:creator>
  <cp:lastModifiedBy>Windows</cp:lastModifiedBy>
  <cp:revision>7</cp:revision>
  <dcterms:created xsi:type="dcterms:W3CDTF">2017-05-08T11:53:29Z</dcterms:created>
  <dcterms:modified xsi:type="dcterms:W3CDTF">2017-05-16T18:27:40Z</dcterms:modified>
</cp:coreProperties>
</file>