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859044-BF67-42B6-9FE9-38297CE2FE30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28F8FB4-3A51-4FFE-9714-EC89A4966A7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4582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Estudando para o ENEM de forma interativa</a:t>
            </a:r>
            <a:br>
              <a:rPr lang="pt-BR" dirty="0" smtClean="0"/>
            </a:br>
            <a:r>
              <a:rPr lang="pt-BR" dirty="0" smtClean="0"/>
              <a:t>                 </a:t>
            </a:r>
            <a:br>
              <a:rPr lang="pt-BR" dirty="0" smtClean="0"/>
            </a:br>
            <a:r>
              <a:rPr lang="pt-BR" dirty="0" smtClean="0"/>
              <a:t>PRESSÃO ATMOSFÉRICA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7200800" cy="1752600"/>
          </a:xfrm>
        </p:spPr>
        <p:txBody>
          <a:bodyPr/>
          <a:lstStyle/>
          <a:p>
            <a:r>
              <a:rPr lang="pt-BR" dirty="0" smtClean="0"/>
              <a:t>EEEFM Coronel Gomes de Oliveira</a:t>
            </a:r>
          </a:p>
          <a:p>
            <a:r>
              <a:rPr lang="pt-BR" dirty="0" smtClean="0"/>
              <a:t>Nome:  Elaine Aparecida          Turma: 3N01</a:t>
            </a:r>
          </a:p>
          <a:p>
            <a:endParaRPr lang="pt-BR" dirty="0"/>
          </a:p>
        </p:txBody>
      </p:sp>
      <p:pic>
        <p:nvPicPr>
          <p:cNvPr id="4" name="~PP197.WAV">
            <a:hlinkClick r:id="" action="ppaction://media"/>
          </p:cNvPr>
          <p:cNvPicPr>
            <a:picLocks noRot="1" noChangeAspect="1"/>
          </p:cNvPicPr>
          <p:nvPr>
            <a:wavAudioFile r:embed="rId1" name="~PP19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Conceito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Pressão atmosférica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é a pressão que o ar da atmosfera exerce sobre a superfície do planeta. Essa pressão pode mudar de acordo com a variação de altitude, ou seja, quanto maior a altitude menor a pressão e, consequentemente, quanto menor a altitude maior a pressão exercida pelo ar na superfície terrestre.</a:t>
            </a:r>
          </a:p>
        </p:txBody>
      </p:sp>
      <p:pic>
        <p:nvPicPr>
          <p:cNvPr id="4" name="~PP1177.WAV">
            <a:hlinkClick r:id="" action="ppaction://media"/>
          </p:cNvPr>
          <p:cNvPicPr>
            <a:picLocks noRot="1" noChangeAspect="1"/>
          </p:cNvPicPr>
          <p:nvPr>
            <a:wavAudioFile r:embed="rId1" name="~PP1177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pt-BR" dirty="0" smtClean="0"/>
              <a:t>Questão do ENEM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Questão 48: (2013)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Para realizar um experimento com uma garrafa PET cheia d'água, perfurou-se a lateral da garrafa em três posições a diferentes alturas. Com a garrafa tampada, a água não vazou por nenhum dos orifícios, e, com a garrafa destampada, observou-se o escoamento da água conforme ilustrado na figura.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Como a pressão atmosférica interfere no escoamento da água, nas situações com a garrafa tampada e destampada, respectivamente?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47864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7" name="Picture 2" descr="C:\Users\Telecentro\Pictures\ELA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3312368" cy="2016224"/>
          </a:xfrm>
          <a:prstGeom prst="rect">
            <a:avLst/>
          </a:prstGeom>
          <a:noFill/>
        </p:spPr>
      </p:pic>
      <p:pic>
        <p:nvPicPr>
          <p:cNvPr id="8" name="~PP1628.WAV">
            <a:hlinkClick r:id="" action="ppaction://media"/>
          </p:cNvPr>
          <p:cNvPicPr>
            <a:picLocks noRot="1" noChangeAspect="1"/>
          </p:cNvPicPr>
          <p:nvPr>
            <a:wavAudioFile r:embed="rId1" name="~PP1628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43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Opções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71546"/>
            <a:ext cx="8229600" cy="5597814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a) Impede a saída de água, por ser maior que a pressão interna; não muda a velocidade de escoamento, que só depende da pressão da coluna de água.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b) Impede a saída de água, por ser maior que a pressão interna; altera a velocidade de escoamento, que é proporcional à pressão atmosférica na altura do furo.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c) Impede a entrada de ar, por ser menor que a pressão interna; altera a velocidade de escoamento, que é proporcional à pressão atmosférica na altura do furo.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d) Impede a saída de água, por ser maior que a pressão interna; regula a velocidade de escoamento, que só depende da pressão atmosférica.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e) Impede a saída de água, por ser menor que a pressão interna; não muda a velocidade de escoamento, que só depende da pressão da coluna de água.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3084.WAV">
            <a:hlinkClick r:id="" action="ppaction://media"/>
          </p:cNvPr>
          <p:cNvPicPr>
            <a:picLocks noRot="1" noChangeAspect="1"/>
          </p:cNvPicPr>
          <p:nvPr>
            <a:wavAudioFile r:embed="rId1" name="~PP308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Com a garrafa tampada a pressão atmosférica (externa) é maior do que a pressão interna em cada furo, que é a pressão da coluna líquida. Deste modo, com a garrafa tampada, a água não vaza por nenhum dos orifícios.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Com a garrafa destampada a pressão atmosférica é menor do que a pressão interna em cada furo, que é a soma da pressão atmosférica com a pressão da coluna líquida, de acordo com a lei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Stevin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Deste modo, com a garrafa destampada, a água vaza pelos orifícios, devido à pressão da coluna de água.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2589.WAV">
            <a:hlinkClick r:id="" action="ppaction://media"/>
          </p:cNvPr>
          <p:cNvPicPr>
            <a:picLocks noRot="1" noChangeAspect="1"/>
          </p:cNvPicPr>
          <p:nvPr>
            <a:wavAudioFile r:embed="rId1" name="~PP258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</TotalTime>
  <Words>114</Words>
  <Application>Microsoft Office PowerPoint</Application>
  <PresentationFormat>Apresentação na tela (4:3)</PresentationFormat>
  <Paragraphs>12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Urbano</vt:lpstr>
      <vt:lpstr>Estudando para o ENEM de forma interativa                   PRESSÃO ATMOSFÉRICA </vt:lpstr>
      <vt:lpstr>Conceito</vt:lpstr>
      <vt:lpstr>Questão do ENEM</vt:lpstr>
      <vt:lpstr>Opções</vt:lpstr>
      <vt:lpstr>RESOLUÇÃO</vt:lpstr>
    </vt:vector>
  </TitlesOfParts>
  <Company>PMA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interativa                   PRESSÃO ATMOSFÉRICA</dc:title>
  <dc:creator>Telecentro</dc:creator>
  <cp:lastModifiedBy>Windows</cp:lastModifiedBy>
  <cp:revision>6</cp:revision>
  <dcterms:created xsi:type="dcterms:W3CDTF">2017-05-10T12:51:28Z</dcterms:created>
  <dcterms:modified xsi:type="dcterms:W3CDTF">2017-05-11T03:17:56Z</dcterms:modified>
</cp:coreProperties>
</file>