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75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97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6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29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0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5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8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19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45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78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72169F-2D49-4EE3-87EE-03FC7118693B}" type="datetimeFigureOut">
              <a:rPr lang="pt-BR" smtClean="0"/>
              <a:t>07/12/2016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343ADE-09AA-411B-9C99-421352E0CE92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39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2808514" cy="1463040"/>
          </a:xfrm>
        </p:spPr>
        <p:txBody>
          <a:bodyPr>
            <a:normAutofit fontScale="90000"/>
          </a:bodyPr>
          <a:lstStyle/>
          <a:p>
            <a:r>
              <a:rPr lang="pt-BR" sz="8000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MOTOR</a:t>
            </a:r>
            <a:endParaRPr lang="pt-BR" sz="80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Accordion" panose="02000506000000020004" pitchFamily="50" charset="0"/>
              </a:rPr>
              <a:t>ALUNOS: DANIEL, VITOR, WESLEY, GABRIEL LIMA, JUDSON, JHEOVANA, JOANA, JOSIMARA, KRISSIA E MARCELA.</a:t>
            </a:r>
            <a:endParaRPr lang="pt-BR" sz="2000" dirty="0">
              <a:latin typeface="Accordion" panose="02000506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7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" panose="02000506000000020004" pitchFamily="50" charset="0"/>
              </a:rPr>
              <a:t>FUNCIONAMENTO DO MOTOR </a:t>
            </a:r>
            <a:endParaRPr lang="pt-BR" dirty="0">
              <a:latin typeface="Accordion" panose="02000506000000020004" pitchFamily="50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882" y="2241276"/>
            <a:ext cx="3463649" cy="3475311"/>
          </a:xfrm>
        </p:spPr>
      </p:pic>
    </p:spTree>
    <p:extLst>
      <p:ext uri="{BB962C8B-B14F-4D97-AF65-F5344CB8AC3E}">
        <p14:creationId xmlns:p14="http://schemas.microsoft.com/office/powerpoint/2010/main" val="6383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" panose="02000506000000020004" pitchFamily="50" charset="0"/>
              </a:rPr>
              <a:t>Princípios - </a:t>
            </a:r>
            <a:endParaRPr lang="pt-BR" dirty="0">
              <a:latin typeface="Accordion" panose="02000506000000020004" pitchFamily="50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92" y="846777"/>
            <a:ext cx="939688" cy="97649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40" y="822132"/>
            <a:ext cx="1095923" cy="10257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57" y="694668"/>
            <a:ext cx="1197787" cy="12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" panose="02000506000000020004" pitchFamily="50" charset="0"/>
              </a:rPr>
              <a:t>MOTORES DE COMBUSTÃO INTERNA.</a:t>
            </a:r>
            <a:endParaRPr lang="pt-BR" dirty="0">
              <a:latin typeface="Accordion" panose="02000506000000020004" pitchFamily="50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69" y="2773362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428255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 Bold" panose="02000806000000020004" pitchFamily="50" charset="0"/>
              </a:rPr>
              <a:t>Motores de combustão externa </a:t>
            </a:r>
            <a:endParaRPr lang="pt-BR" dirty="0">
              <a:latin typeface="Accordion Bold" panose="02000806000000020004" pitchFamily="50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94" y="2497137"/>
            <a:ext cx="8515350" cy="3600450"/>
          </a:xfrm>
        </p:spPr>
      </p:pic>
    </p:spTree>
    <p:extLst>
      <p:ext uri="{BB962C8B-B14F-4D97-AF65-F5344CB8AC3E}">
        <p14:creationId xmlns:p14="http://schemas.microsoft.com/office/powerpoint/2010/main" val="95845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" panose="02000506000000020004" pitchFamily="50" charset="0"/>
              </a:rPr>
              <a:t>Funcionamento do motor – 4 tempos </a:t>
            </a:r>
            <a:endParaRPr lang="pt-BR" dirty="0">
              <a:latin typeface="Accordion" panose="02000506000000020004" pitchFamily="50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41" y="2286000"/>
            <a:ext cx="6782255" cy="4022725"/>
          </a:xfrm>
        </p:spPr>
      </p:pic>
    </p:spTree>
    <p:extLst>
      <p:ext uri="{BB962C8B-B14F-4D97-AF65-F5344CB8AC3E}">
        <p14:creationId xmlns:p14="http://schemas.microsoft.com/office/powerpoint/2010/main" val="229634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" panose="02000506000000020004" pitchFamily="50" charset="0"/>
              </a:rPr>
              <a:t>Diesel x gasolina </a:t>
            </a:r>
            <a:endParaRPr lang="pt-BR" dirty="0">
              <a:latin typeface="Accordion" panose="02000506000000020004" pitchFamily="50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56" y="2286000"/>
            <a:ext cx="5217026" cy="4022725"/>
          </a:xfrm>
        </p:spPr>
      </p:pic>
    </p:spTree>
    <p:extLst>
      <p:ext uri="{BB962C8B-B14F-4D97-AF65-F5344CB8AC3E}">
        <p14:creationId xmlns:p14="http://schemas.microsoft.com/office/powerpoint/2010/main" val="306354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ccordion Bold" panose="02000806000000020004" pitchFamily="50" charset="0"/>
              </a:rPr>
              <a:t>Questão </a:t>
            </a:r>
            <a:r>
              <a:rPr lang="pt-BR" dirty="0" err="1" smtClean="0">
                <a:latin typeface="Accordion Bold" panose="02000806000000020004" pitchFamily="50" charset="0"/>
              </a:rPr>
              <a:t>enem</a:t>
            </a:r>
            <a:r>
              <a:rPr lang="pt-BR" dirty="0" smtClean="0">
                <a:latin typeface="Accordion Bold" panose="02000806000000020004" pitchFamily="50" charset="0"/>
              </a:rPr>
              <a:t> </a:t>
            </a:r>
            <a:endParaRPr lang="pt-BR" dirty="0">
              <a:latin typeface="Accordion Bold" panose="02000806000000020004" pitchFamily="50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651518"/>
            <a:ext cx="9720073" cy="5206482"/>
          </a:xfrm>
        </p:spPr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motor só poderá realizar trabalho se receber uma quantidade de energia de outro sistema. No caso, a energia armazenada no combustível é, em parte, liberada durante a combustão para que o aparelho possa funcionar. Quando o motor funciona, parte da energia convertida ou transformada na combustão não pode ser utilizada para a realização de trabalho. Isso significa dizer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 há vazam</a:t>
            </a:r>
          </a:p>
          <a:p>
            <a:r>
              <a:rPr lang="pt-BR" b="1" dirty="0"/>
              <a:t>De acordo com o texto, as transformações de energia que ocorrem durante o funcionamento do motor são decorrentes de </a:t>
            </a:r>
            <a:r>
              <a:rPr lang="pt-BR" b="1" dirty="0" smtClean="0"/>
              <a:t>a</a:t>
            </a:r>
          </a:p>
          <a:p>
            <a:r>
              <a:rPr lang="pt-BR" dirty="0" smtClean="0"/>
              <a:t>A - liberação </a:t>
            </a:r>
            <a:r>
              <a:rPr lang="pt-BR" dirty="0"/>
              <a:t>de calor dentro do motor ser impossível.</a:t>
            </a:r>
          </a:p>
          <a:p>
            <a:r>
              <a:rPr lang="pt-BR" dirty="0" smtClean="0"/>
              <a:t>B - realização </a:t>
            </a:r>
            <a:r>
              <a:rPr lang="pt-BR" dirty="0"/>
              <a:t>de trabalho pelo motor ser incontrolável.</a:t>
            </a:r>
          </a:p>
          <a:p>
            <a:r>
              <a:rPr lang="pt-BR" dirty="0" smtClean="0"/>
              <a:t>C - conversão </a:t>
            </a:r>
            <a:r>
              <a:rPr lang="pt-BR" dirty="0"/>
              <a:t>integral de calor em trabalho ser impossível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D - transformação </a:t>
            </a:r>
            <a:r>
              <a:rPr lang="pt-BR" dirty="0"/>
              <a:t>de energia térmica em cinética ser impossível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E  - utilização </a:t>
            </a:r>
            <a:r>
              <a:rPr lang="pt-BR" dirty="0"/>
              <a:t>de energia potencial do combustível ser incontrolável.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53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</TotalTime>
  <Words>69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Accordion</vt:lpstr>
      <vt:lpstr>Accordion Bold</vt:lpstr>
      <vt:lpstr>Adobe Arabic</vt:lpstr>
      <vt:lpstr>Arial</vt:lpstr>
      <vt:lpstr>Tw Cen MT</vt:lpstr>
      <vt:lpstr>Tw Cen MT Condensed</vt:lpstr>
      <vt:lpstr>Wingdings 3</vt:lpstr>
      <vt:lpstr>Integral</vt:lpstr>
      <vt:lpstr>MOTOR</vt:lpstr>
      <vt:lpstr>FUNCIONAMENTO DO MOTOR </vt:lpstr>
      <vt:lpstr>Princípios - </vt:lpstr>
      <vt:lpstr>MOTORES DE COMBUSTÃO INTERNA.</vt:lpstr>
      <vt:lpstr>Motores de combustão externa </vt:lpstr>
      <vt:lpstr>Funcionamento do motor – 4 tempos </vt:lpstr>
      <vt:lpstr>Diesel x gasolina </vt:lpstr>
      <vt:lpstr>Questão enem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</dc:title>
  <dc:creator>Microsoft</dc:creator>
  <cp:lastModifiedBy>Microsoft</cp:lastModifiedBy>
  <cp:revision>11</cp:revision>
  <dcterms:created xsi:type="dcterms:W3CDTF">2016-12-03T13:43:02Z</dcterms:created>
  <dcterms:modified xsi:type="dcterms:W3CDTF">2016-12-07T23:57:59Z</dcterms:modified>
</cp:coreProperties>
</file>