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7A1B0-F205-4C0A-B3E4-711DBECCDC34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623C9-0DBE-4128-B998-4C7B7BD915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623C9-0DBE-4128-B998-4C7B7BD91559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B78D-9C05-4220-B0B4-D53C047D761B}" type="datetimeFigureOut">
              <a:rPr lang="pt-PT" smtClean="0"/>
              <a:pPr/>
              <a:t>12-08-2011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BAFA-DDFE-4860-BECB-032B3A27A79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9952" y="4725144"/>
            <a:ext cx="4680520" cy="792088"/>
          </a:xfrm>
        </p:spPr>
        <p:txBody>
          <a:bodyPr>
            <a:normAutofit fontScale="90000"/>
          </a:bodyPr>
          <a:lstStyle/>
          <a:p>
            <a:r>
              <a:rPr lang="pt-PT" sz="2700" dirty="0" smtClean="0">
                <a:solidFill>
                  <a:srgbClr val="7030A0"/>
                </a:solidFill>
              </a:rPr>
              <a:t>Trabalho sobre a Turbina a vapor!</a:t>
            </a:r>
            <a:r>
              <a:rPr lang="pt-PT" dirty="0" smtClean="0">
                <a:solidFill>
                  <a:srgbClr val="7030A0"/>
                </a:solidFill>
              </a:rPr>
              <a:t/>
            </a:r>
            <a:br>
              <a:rPr lang="pt-PT" dirty="0" smtClean="0">
                <a:solidFill>
                  <a:srgbClr val="7030A0"/>
                </a:solidFill>
              </a:rPr>
            </a:br>
            <a:r>
              <a:rPr lang="pt-PT" b="0" dirty="0" smtClean="0"/>
              <a:t>Disciplina</a:t>
            </a:r>
            <a:r>
              <a:rPr lang="pt-PT" dirty="0" smtClean="0">
                <a:solidFill>
                  <a:srgbClr val="7030A0"/>
                </a:solidFill>
              </a:rPr>
              <a:t>: Física</a:t>
            </a:r>
            <a:endParaRPr lang="pt-PT" dirty="0">
              <a:solidFill>
                <a:srgbClr val="7030A0"/>
              </a:solidFill>
            </a:endParaRPr>
          </a:p>
        </p:txBody>
      </p:sp>
      <p:pic>
        <p:nvPicPr>
          <p:cNvPr id="5" name="Espaço Reservado para Imagem 4" descr="tv2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69" b="1869"/>
          <a:stretch>
            <a:fillRect/>
          </a:stretch>
        </p:blipFill>
        <p:spPr>
          <a:xfrm>
            <a:off x="395536" y="332656"/>
            <a:ext cx="7992814" cy="4394919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0" y="5373216"/>
            <a:ext cx="3923928" cy="1484784"/>
          </a:xfrm>
        </p:spPr>
        <p:txBody>
          <a:bodyPr>
            <a:noAutofit/>
          </a:bodyPr>
          <a:lstStyle/>
          <a:p>
            <a:r>
              <a:rPr lang="pt-PT" sz="2000" dirty="0" smtClean="0"/>
              <a:t>E.E.E Professora Filomena Quitiba</a:t>
            </a:r>
            <a:br>
              <a:rPr lang="pt-PT" sz="2000" dirty="0" smtClean="0"/>
            </a:br>
            <a:r>
              <a:rPr lang="pt-PT" sz="2000" dirty="0" smtClean="0"/>
              <a:t>Professor: </a:t>
            </a:r>
            <a:r>
              <a:rPr lang="pt-PT" sz="2000" dirty="0" smtClean="0">
                <a:solidFill>
                  <a:srgbClr val="7030A0"/>
                </a:solidFill>
              </a:rPr>
              <a:t>Lucas</a:t>
            </a:r>
            <a:br>
              <a:rPr lang="pt-PT" sz="2000" dirty="0" smtClean="0">
                <a:solidFill>
                  <a:srgbClr val="7030A0"/>
                </a:solidFill>
              </a:rPr>
            </a:br>
            <a:r>
              <a:rPr lang="pt-PT" sz="2000" dirty="0" smtClean="0"/>
              <a:t>Aluna: </a:t>
            </a:r>
            <a:r>
              <a:rPr lang="pt-PT" sz="2000" dirty="0" smtClean="0">
                <a:solidFill>
                  <a:srgbClr val="7030A0"/>
                </a:solidFill>
              </a:rPr>
              <a:t>Patrícia Miyamoto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 smtClean="0"/>
              <a:t>         </a:t>
            </a:r>
            <a:r>
              <a:rPr lang="pt-PT" sz="2000" dirty="0" smtClean="0">
                <a:solidFill>
                  <a:srgbClr val="7030A0"/>
                </a:solidFill>
              </a:rPr>
              <a:t>Segunda Etapa</a:t>
            </a:r>
            <a:endParaRPr lang="pt-PT" sz="2000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# Condensador </a:t>
            </a:r>
            <a:endParaRPr lang="pt-PT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vapor passa o estado líquido,trocando do calor com o meio e diminuindo o volume á pressão constante.</a:t>
            </a:r>
            <a:endParaRPr lang="pt-PT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Exemplo do condensador a vapor</a:t>
            </a:r>
            <a:endParaRPr lang="pt-PT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 descr="F:\Documents and Settings\Maiki\Os meus documentos\Downloads\patttttty\vapor_aparelho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24936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# Bomba </a:t>
            </a:r>
            <a:endParaRPr lang="pt-PT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bomba,ao comprimir a á agua,aumenta sua pressão até que se iguale á pressão do interior da caldeira.Pelo fato de a água ser praticamente incompressível,podemos considerar este processo isométrico.</a:t>
            </a:r>
            <a:endParaRPr lang="pt-PT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# Exemplos da Bomba a vapor</a:t>
            </a:r>
            <a:endParaRPr lang="pt-PT" dirty="0">
              <a:solidFill>
                <a:srgbClr val="7030A0"/>
              </a:solidFill>
            </a:endParaRPr>
          </a:p>
        </p:txBody>
      </p:sp>
      <p:pic>
        <p:nvPicPr>
          <p:cNvPr id="5" name="Espaço Reservado para Conteúdo 4" descr="Newcomen-MáquinaVapor (1)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4572000" cy="5229200"/>
          </a:xfrm>
        </p:spPr>
      </p:pic>
      <p:pic>
        <p:nvPicPr>
          <p:cNvPr id="8" name="Espaço Reservado para Conteúdo 7" descr="2380649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628799"/>
            <a:ext cx="4572001" cy="5229201"/>
          </a:xfrm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7030A0"/>
                </a:solidFill>
              </a:rPr>
              <a:t># Representação de um ciclo teórico para a turbina vapor</a:t>
            </a:r>
            <a:endParaRPr lang="pt-PT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 smtClean="0"/>
              <a:t>As usinas termoelétricas e outras grandes máquinas são movidas por turbinas a vapor.As diferenças essenciais entre o motor a combustão interna e as turbina a vapor estão na queima externa entre o motor a combustão interna e a turbina a vapor estão na queima externa do combustível</a:t>
            </a:r>
          </a:p>
          <a:p>
            <a:r>
              <a:rPr lang="pt-PT" dirty="0" smtClean="0"/>
              <a:t>(</a:t>
            </a:r>
            <a:r>
              <a:rPr lang="pt-PT" b="1" dirty="0" smtClean="0"/>
              <a:t>Combustão externa</a:t>
            </a:r>
            <a:r>
              <a:rPr lang="pt-PT" dirty="0" smtClean="0"/>
              <a:t>) e no aproveitamento da susbtância de operação que é a água.</a:t>
            </a:r>
          </a:p>
          <a:p>
            <a:r>
              <a:rPr lang="pt-PT" dirty="0" smtClean="0"/>
              <a:t>Não se deve confundir a turbina a vapor com a máquina a vapor,que troca as velhas locomotivas,ou seja,as maria –fumaças,nem com a turbina o jato que impesiona modernos aviões.Na primeira,o vapor d’água empurra um pistão,como no motor a gasolina,na segunda,são os gases da combustão que impelem uma turbina,ou </a:t>
            </a:r>
            <a:r>
              <a:rPr lang="pt-PT" smtClean="0"/>
              <a:t>seja,que serve, uma vez, para </a:t>
            </a:r>
            <a:r>
              <a:rPr lang="pt-PT" dirty="0" smtClean="0"/>
              <a:t>sugar o ar  </a:t>
            </a:r>
            <a:r>
              <a:rPr lang="pt-PT" smtClean="0"/>
              <a:t>e inpelir </a:t>
            </a:r>
            <a:r>
              <a:rPr lang="pt-PT" dirty="0" smtClean="0"/>
              <a:t>a aeronave.</a:t>
            </a:r>
          </a:p>
          <a:p>
            <a:r>
              <a:rPr lang="pt-PT" dirty="0" smtClean="0"/>
              <a:t>Ambas têm ciclos diferentes dos da turbina a vapor e do motor a gasolina,álcool ou diesel.</a:t>
            </a:r>
            <a:endParaRPr lang="pt-PT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7030A0"/>
                </a:solidFill>
              </a:rPr>
              <a:t># Exemplo do ‘diagrama’ para o ciclo da turbina</a:t>
            </a:r>
            <a:endParaRPr lang="pt-PT" dirty="0">
              <a:solidFill>
                <a:srgbClr val="7030A0"/>
              </a:solidFill>
            </a:endParaRPr>
          </a:p>
        </p:txBody>
      </p:sp>
      <p:pic>
        <p:nvPicPr>
          <p:cNvPr id="4" name="Espaço Reservado para Conteúdo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5157192"/>
          </a:xfrm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28799"/>
          </a:xfrm>
        </p:spPr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# O Ciclo de uma turbina a vapor</a:t>
            </a:r>
            <a:r>
              <a:rPr lang="pt-PT" dirty="0" smtClean="0"/>
              <a:t>!</a:t>
            </a:r>
            <a:endParaRPr lang="pt-PT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61662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pt-PT" sz="3000" dirty="0" smtClean="0">
                <a:solidFill>
                  <a:schemeClr val="tx1"/>
                </a:solidFill>
              </a:rPr>
              <a:t>A turbina a vapor é uma máquina que converte a energia do combustível em energia mecânica.Essa transformação de energia envolve uma substância de operação,em geral á água,que no processo,muda do estado líquido para o vapor e vice-versa.</a:t>
            </a:r>
          </a:p>
          <a:p>
            <a:pPr algn="l"/>
            <a:r>
              <a:rPr lang="pt-PT" sz="3000" dirty="0" smtClean="0">
                <a:solidFill>
                  <a:schemeClr val="tx1"/>
                </a:solidFill>
              </a:rPr>
              <a:t>Assim como a panela de pressão,o vapor produzido escapa por diferença de pressão,só que na turbina ele é conduzido da caldeira até um conjunto de hélices(</a:t>
            </a:r>
            <a:r>
              <a:rPr lang="pt-PT" sz="3000" b="1" dirty="0" smtClean="0">
                <a:solidFill>
                  <a:schemeClr val="tx1"/>
                </a:solidFill>
              </a:rPr>
              <a:t>turbina</a:t>
            </a:r>
            <a:r>
              <a:rPr lang="pt-PT" sz="3000" dirty="0" smtClean="0">
                <a:solidFill>
                  <a:schemeClr val="tx1"/>
                </a:solidFill>
              </a:rPr>
              <a:t>),para o qual transfere parte da energia cinética,produzindo a rotação do eixo da turbina.Em consequência,ocorre uma diminuição da pressão e da temperatura do vapor.</a:t>
            </a:r>
            <a:endParaRPr lang="pt-PT" sz="3000" b="1" dirty="0" smtClean="0">
              <a:solidFill>
                <a:schemeClr val="tx1"/>
              </a:solidFill>
            </a:endParaRPr>
          </a:p>
          <a:p>
            <a:pPr algn="l"/>
            <a:endParaRPr lang="pt-PT" dirty="0"/>
          </a:p>
          <a:p>
            <a:pPr algn="l"/>
            <a:endParaRPr lang="pt-PT" dirty="0" smtClean="0"/>
          </a:p>
          <a:p>
            <a:pPr algn="l"/>
            <a:endParaRPr lang="pt-PT" dirty="0"/>
          </a:p>
          <a:p>
            <a:pPr algn="l"/>
            <a:endParaRPr lang="pt-PT" dirty="0" smtClean="0"/>
          </a:p>
          <a:p>
            <a:pPr algn="l"/>
            <a:endParaRPr lang="pt-PT" dirty="0"/>
          </a:p>
          <a:p>
            <a:pPr algn="l"/>
            <a:endParaRPr lang="pt-PT" dirty="0" smtClean="0"/>
          </a:p>
          <a:p>
            <a:pPr algn="l"/>
            <a:endParaRPr lang="pt-PT" dirty="0"/>
          </a:p>
          <a:p>
            <a:pPr algn="l"/>
            <a:endParaRPr lang="pt-PT" dirty="0" smtClean="0"/>
          </a:p>
          <a:p>
            <a:pPr algn="l"/>
            <a:endParaRPr lang="pt-PT" dirty="0" smtClean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>
                <a:solidFill>
                  <a:srgbClr val="7030A0"/>
                </a:solidFill>
              </a:rPr>
              <a:t>#</a:t>
            </a:r>
            <a:r>
              <a:rPr lang="pt-PT" dirty="0" smtClean="0"/>
              <a:t> </a:t>
            </a:r>
            <a:r>
              <a:rPr lang="pt-PT" sz="6000" dirty="0" smtClean="0">
                <a:solidFill>
                  <a:srgbClr val="7030A0"/>
                </a:solidFill>
              </a:rPr>
              <a:t>Motor a vapor</a:t>
            </a:r>
            <a:endParaRPr lang="pt-PT" sz="6000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373216"/>
          </a:xfrm>
        </p:spPr>
        <p:txBody>
          <a:bodyPr>
            <a:normAutofit fontScale="25000" lnSpcReduction="20000"/>
          </a:bodyPr>
          <a:lstStyle/>
          <a:p>
            <a:endParaRPr lang="pt-PT" dirty="0"/>
          </a:p>
          <a:p>
            <a:r>
              <a:rPr lang="pt-PT" sz="9300" dirty="0"/>
              <a:t>O </a:t>
            </a:r>
            <a:r>
              <a:rPr lang="pt-PT" sz="9300" dirty="0" smtClean="0"/>
              <a:t>motor a </a:t>
            </a:r>
            <a:r>
              <a:rPr lang="pt-PT" sz="9300" b="1" dirty="0"/>
              <a:t> </a:t>
            </a:r>
            <a:r>
              <a:rPr lang="pt-PT" sz="9300" b="1" dirty="0" smtClean="0"/>
              <a:t>vapor </a:t>
            </a:r>
            <a:r>
              <a:rPr lang="pt-PT" sz="9300" dirty="0" smtClean="0"/>
              <a:t>, </a:t>
            </a:r>
            <a:r>
              <a:rPr lang="pt-PT" sz="9300" dirty="0"/>
              <a:t>que é chamado de </a:t>
            </a:r>
            <a:r>
              <a:rPr lang="pt-PT" sz="9300" b="1" dirty="0"/>
              <a:t>máquina a vapor</a:t>
            </a:r>
            <a:r>
              <a:rPr lang="pt-PT" sz="9300" dirty="0"/>
              <a:t> costumeiramente refere-se também a </a:t>
            </a:r>
            <a:r>
              <a:rPr lang="pt-PT" sz="9300" b="1" dirty="0" smtClean="0"/>
              <a:t>turbina a vapor,</a:t>
            </a:r>
            <a:r>
              <a:rPr lang="pt-PT" sz="9300" dirty="0"/>
              <a:t> outro tipo de </a:t>
            </a:r>
            <a:r>
              <a:rPr lang="pt-PT" sz="9300" dirty="0" smtClean="0"/>
              <a:t>máquina térmica,</a:t>
            </a:r>
            <a:r>
              <a:rPr lang="pt-PT" sz="9300" dirty="0"/>
              <a:t> que exploram a pressão do vapor. Todas as máquinas térmicas funcionam baseadas no princípio de que o calor é uma forma de energia, ou seja, pode ser utilizado para produzir trabalho, e seu funcionamento obedece às leis datermodinâmica. Embora a invenção do </a:t>
            </a:r>
            <a:r>
              <a:rPr lang="pt-PT" sz="9300" dirty="0" smtClean="0"/>
              <a:t>motor a combustão  interna</a:t>
            </a:r>
            <a:r>
              <a:rPr lang="pt-PT" sz="9300" dirty="0"/>
              <a:t> no final </a:t>
            </a:r>
            <a:r>
              <a:rPr lang="pt-PT" sz="9300" dirty="0" smtClean="0"/>
              <a:t>do século XIX </a:t>
            </a:r>
            <a:r>
              <a:rPr lang="pt-PT" sz="9300" dirty="0"/>
              <a:t> parecesse ter tornado obsoleta a máquina a vapor, ela ainda hoje é muito utilizada, por exemplo, nos </a:t>
            </a:r>
            <a:r>
              <a:rPr lang="pt-PT" sz="9300" dirty="0" smtClean="0"/>
              <a:t>reatores nucleares que </a:t>
            </a:r>
            <a:r>
              <a:rPr lang="pt-PT" sz="9300" dirty="0"/>
              <a:t>servem para produzir energia </a:t>
            </a:r>
            <a:r>
              <a:rPr lang="pt-PT" sz="9300" dirty="0" smtClean="0"/>
              <a:t>elétrica.</a:t>
            </a:r>
            <a:endParaRPr lang="pt-PT" sz="9300" dirty="0"/>
          </a:p>
          <a:p>
            <a:r>
              <a:rPr lang="pt-PT" sz="9300" dirty="0"/>
              <a:t>No caso da máquina a vapor, o </a:t>
            </a:r>
            <a:r>
              <a:rPr lang="pt-PT" sz="9300" dirty="0" smtClean="0"/>
              <a:t>fluido de </a:t>
            </a:r>
            <a:r>
              <a:rPr lang="pt-PT" sz="9300" dirty="0"/>
              <a:t>trabalho é o vapor de </a:t>
            </a:r>
            <a:r>
              <a:rPr lang="pt-PT" sz="9300" dirty="0" smtClean="0"/>
              <a:t>água sob </a:t>
            </a:r>
            <a:r>
              <a:rPr lang="pt-PT" sz="9300" dirty="0"/>
              <a:t>alta pressão e a alta </a:t>
            </a:r>
            <a:r>
              <a:rPr lang="pt-PT" sz="9300" dirty="0" smtClean="0"/>
              <a:t>temperatura</a:t>
            </a:r>
            <a:r>
              <a:rPr lang="pt-PT" sz="9300" dirty="0"/>
              <a:t>.</a:t>
            </a:r>
            <a:r>
              <a:rPr lang="pt-PT" sz="9300" dirty="0" smtClean="0"/>
              <a:t>O </a:t>
            </a:r>
            <a:r>
              <a:rPr lang="pt-PT" sz="9300" dirty="0"/>
              <a:t>funcionamento da turbina a vapor baseia-se no principio de expansão do vapor, gerando diminuição na temperatura e energia </a:t>
            </a:r>
            <a:r>
              <a:rPr lang="pt-PT" sz="9300" dirty="0" smtClean="0"/>
              <a:t>interna</a:t>
            </a:r>
            <a:r>
              <a:rPr lang="pt-PT" sz="9300" dirty="0"/>
              <a:t>; essa energia interna perdida pela massa de gás reaparece na forma de energia mecânica, pela força exercida contra um </a:t>
            </a:r>
            <a:r>
              <a:rPr lang="pt-PT" sz="9300" dirty="0" smtClean="0"/>
              <a:t>êmbolo. </a:t>
            </a:r>
            <a:r>
              <a:rPr lang="pt-PT" sz="9300" dirty="0"/>
              <a:t> </a:t>
            </a:r>
          </a:p>
          <a:p>
            <a:endParaRPr lang="pt-PT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Trem a vapor</a:t>
            </a:r>
            <a:endParaRPr lang="pt-PT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smtClean="0"/>
              <a:t>Motor a vapor</a:t>
            </a:r>
            <a:endParaRPr lang="pt-PT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4" name="Picture 2" descr="F:\Documents and Settings\Maiki\Os meus documentos\Downloads\patttttty\maquinas a vap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3888431" cy="3888432"/>
          </a:xfrm>
          <a:prstGeom prst="rect">
            <a:avLst/>
          </a:prstGeom>
          <a:noFill/>
        </p:spPr>
      </p:pic>
      <p:pic>
        <p:nvPicPr>
          <p:cNvPr id="3075" name="Picture 3" descr="F:\Documents and Settings\Maiki\Os meus documentos\Downloads\patttttty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0052" y="2204864"/>
            <a:ext cx="4014395" cy="3888432"/>
          </a:xfrm>
          <a:prstGeom prst="rect">
            <a:avLst/>
          </a:prstGeom>
          <a:noFill/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800" dirty="0" smtClean="0">
                <a:solidFill>
                  <a:srgbClr val="7030A0"/>
                </a:solidFill>
              </a:rPr>
              <a:t>Máquinas a vapor</a:t>
            </a:r>
            <a:endParaRPr lang="pt-PT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4800" dirty="0" smtClean="0">
                <a:solidFill>
                  <a:srgbClr val="7030A0"/>
                </a:solidFill>
              </a:rPr>
              <a:t>Panela de pressão a vapor</a:t>
            </a:r>
            <a:endParaRPr lang="pt-PT" sz="4800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098" name="Picture 2" descr="F:\Documents and Settings\Maiki\Os meus documentos\Downloads\patttttty\panela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2" y="1556792"/>
            <a:ext cx="8485509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dirty="0" smtClean="0">
                <a:solidFill>
                  <a:srgbClr val="7030A0"/>
                </a:solidFill>
              </a:rPr>
              <a:t># Caldeira</a:t>
            </a:r>
            <a:endParaRPr lang="pt-PT" sz="6000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4400" dirty="0" smtClean="0"/>
              <a:t>A água se vaporiza á pressão constante,aumentando seu volume /transformação isobárica.</a:t>
            </a:r>
          </a:p>
          <a:p>
            <a:pPr>
              <a:buNone/>
            </a:pPr>
            <a:endParaRPr lang="pt-PT" sz="4400" dirty="0" smtClean="0"/>
          </a:p>
          <a:p>
            <a:pPr>
              <a:buNone/>
            </a:pPr>
            <a:endParaRPr lang="pt-PT" sz="4400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dirty="0" smtClean="0">
                <a:solidFill>
                  <a:srgbClr val="7030A0"/>
                </a:solidFill>
              </a:rPr>
              <a:t>Exemplo da caldeira</a:t>
            </a:r>
            <a:endParaRPr lang="pt-PT" sz="6000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6146" name="Picture 2" descr="F:\Documents and Settings\Maiki\Os meus documentos\Downloads\patttttty\motores-a-vapor-caldeira-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7920880" cy="47525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5400" dirty="0" smtClean="0">
                <a:solidFill>
                  <a:srgbClr val="7030A0"/>
                </a:solidFill>
              </a:rPr>
              <a:t># Turbina</a:t>
            </a:r>
            <a:endParaRPr lang="pt-PT" sz="5400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vapor se expande realizando trabalho.</a:t>
            </a:r>
          </a:p>
          <a:p>
            <a:r>
              <a:rPr lang="pt-PT" dirty="0" smtClean="0"/>
              <a:t>Como as hélices da turbina e o vapor estão á mesma temperatura,não há trocas de calor, ou seja,expansão adiabática.</a:t>
            </a:r>
            <a:endParaRPr lang="pt-PT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Documents and Settings\Maiki\Os meus documentos\Downloads\patttttty\turbina TG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280920" cy="547260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403</Words>
  <Application>Microsoft Office PowerPoint</Application>
  <PresentationFormat>Apresentação na tela (4:3)</PresentationFormat>
  <Paragraphs>39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Trabalho sobre a Turbina a vapor! Disciplina: Física</vt:lpstr>
      <vt:lpstr># O Ciclo de uma turbina a vapor!</vt:lpstr>
      <vt:lpstr> # Motor a vapor</vt:lpstr>
      <vt:lpstr>Máquinas a vapor</vt:lpstr>
      <vt:lpstr>Panela de pressão a vapor</vt:lpstr>
      <vt:lpstr># Caldeira</vt:lpstr>
      <vt:lpstr>Exemplo da caldeira</vt:lpstr>
      <vt:lpstr># Turbina</vt:lpstr>
      <vt:lpstr>Slide 9</vt:lpstr>
      <vt:lpstr># Condensador </vt:lpstr>
      <vt:lpstr>Exemplo do condensador a vapor</vt:lpstr>
      <vt:lpstr># Bomba </vt:lpstr>
      <vt:lpstr># Exemplos da Bomba a vapor</vt:lpstr>
      <vt:lpstr># Representação de um ciclo teórico para a turbina vapor</vt:lpstr>
      <vt:lpstr># Exemplo do ‘diagrama’ para o ciclo da turbina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Ciclo de uma turbina a vapor!</dc:title>
  <dc:creator>Utilizador</dc:creator>
  <cp:lastModifiedBy>eMachine</cp:lastModifiedBy>
  <cp:revision>17</cp:revision>
  <dcterms:created xsi:type="dcterms:W3CDTF">2011-06-04T23:30:10Z</dcterms:created>
  <dcterms:modified xsi:type="dcterms:W3CDTF">2011-08-12T10:31:18Z</dcterms:modified>
</cp:coreProperties>
</file>