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76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96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6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44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80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62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33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65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95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00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760E-634F-4071-A1B9-0D18792EFFAB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F4ED-B4BE-4D78-8237-6A91C60FD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99992" y="2348"/>
            <a:ext cx="4968552" cy="1470025"/>
          </a:xfrm>
        </p:spPr>
        <p:txBody>
          <a:bodyPr>
            <a:normAutofit/>
          </a:bodyPr>
          <a:lstStyle/>
          <a:p>
            <a:r>
              <a:rPr lang="pt-BR" sz="5400" u="sng" dirty="0" smtClean="0">
                <a:latin typeface="Monotype Corsiva" pitchFamily="66" charset="0"/>
              </a:rPr>
              <a:t>Energia Solar</a:t>
            </a:r>
            <a:endParaRPr lang="pt-BR" sz="5400" u="sng" dirty="0">
              <a:latin typeface="Monotype Corsiva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96136" y="11247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Alunas: </a:t>
            </a:r>
            <a:r>
              <a:rPr lang="pt-BR" dirty="0" err="1" smtClean="0"/>
              <a:t>Lara,Laízza</a:t>
            </a:r>
            <a:r>
              <a:rPr lang="pt-BR" dirty="0" smtClean="0"/>
              <a:t> e Vitoria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1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energia solar?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740" y="1836740"/>
            <a:ext cx="3184520" cy="31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4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que serve a energia solar?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35292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a energia solar pode ser aproveitada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72816"/>
            <a:ext cx="71628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potencial da energia solar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556792"/>
            <a:ext cx="8064897" cy="478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</Words>
  <Application>Microsoft Office PowerPoint</Application>
  <PresentationFormat>Apresentação na tela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Monotype Corsiva</vt:lpstr>
      <vt:lpstr>Tema do Office</vt:lpstr>
      <vt:lpstr>Energia Solar</vt:lpstr>
      <vt:lpstr>O que é energia solar?</vt:lpstr>
      <vt:lpstr>Para que serve a energia solar?</vt:lpstr>
      <vt:lpstr>Como a energia solar pode ser aproveitada</vt:lpstr>
      <vt:lpstr>O potencial da energia solar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Solar</dc:title>
  <dc:creator>Evanir</dc:creator>
  <cp:lastModifiedBy>lucas xavier</cp:lastModifiedBy>
  <cp:revision>4</cp:revision>
  <dcterms:created xsi:type="dcterms:W3CDTF">2019-10-08T18:36:18Z</dcterms:created>
  <dcterms:modified xsi:type="dcterms:W3CDTF">2019-11-07T14:26:42Z</dcterms:modified>
</cp:coreProperties>
</file>