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78140-45B3-4607-B8E1-3FF4E2A90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AE1182-BE14-4070-8C45-E39C9B736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E846D3-A0D6-431E-A060-F8F271B4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DC9A90-916C-4A39-A4F1-5037A229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0377CE-63C9-4449-94E4-05664F3B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49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5831B-0C56-4907-85B3-FC186350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B431F9-E05A-4377-80E2-3CEC901CD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97F314-4D89-4763-AE68-357B2A6F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90191C-732B-47CD-AC71-CC6132B4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4CF5DA-D1E7-417B-95F1-62E380C1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80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7FEB77-67CD-4304-AA89-93CF2D3CE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FA0063-87E0-41B5-979C-177241945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0DBB71-2AD7-4609-8585-45C65BEA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34AF9C-F9AF-45D1-A956-11CE1A71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60CECA-2C5E-4E46-8786-BC524616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84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444C2-4282-46FC-9226-F2E31E43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88D71A-12FD-4BDC-B6DE-FC004F984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E185E1-9484-43F9-BBE7-5A1BE1B3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BB2233-1A2B-4602-92FB-AD75F088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0E46E0-3787-46C9-B9AD-8764190C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98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BE504-19DB-4725-BE82-F6CF9890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ED7F48-47EE-4DD7-875C-84EDB3A99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97E67B-B1C4-4151-81B8-CD69F8C4E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F67DF4-AFA3-4422-A0D3-F06044A8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0F5F4C-6554-4C68-8B3D-AE1E7858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91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58F15-C236-4CE7-A191-F8BBD2FD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80F4B-3B4D-4E29-A41A-F49E5B2F3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0C1FE1-E0AB-4E04-97A7-286178E9C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29B1B7-AAA2-474D-81E9-F67E23DC5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FAAD88-BB54-4D52-8F3B-48396916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C7F832-E3E7-4C4C-BE2E-30ECFFA71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22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0E49D-72D8-4D87-A6EE-E09D545D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D97ADF-435E-4220-8A9B-893850401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A74111D-3E5C-4EA6-9CE4-B4DEC0B3B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C29A15-C537-4532-96D4-B90E14A70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E55201-D660-4784-8D37-203586A7F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4EF6450-9A41-4397-90D1-9C0436775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2913BC1-F9E0-4AA6-AB1F-5988F247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8721C12-B677-4A42-BFDF-BB00992B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31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7D601-7056-4012-9D5E-0BC3CD81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C514BC-25B6-4F11-AD66-3FC18D9B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541359-E60F-43ED-9CEC-C901161DE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8ABDB10-A565-4E5F-A58B-544A6453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42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950E7E-7F94-40A0-B3D4-FDFE2DF38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9BBB49-5956-45A6-B436-883E2918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855513-D31D-4344-B676-D01D6DC0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21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2DE35-89B8-4A90-ADF7-44BE71360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CAFEEB-AB4F-42EC-9A53-74B4EEAA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CF0EBD-EE8F-464E-82A4-28166CECA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DF11E7-5F08-4C4B-9AB1-D67B0123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6ADE83-CE98-49DE-867F-335025D7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639EC7-67D4-4D9F-AE8E-D1F2DC16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03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F13C1-EAC2-45A9-B212-BA163FC7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C9E8A1-E92D-475F-8B37-FD3C40562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89AF98E-259D-46DF-9606-A8CA0AC6A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92AC32-B56D-4DD9-A2B3-2A66B298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7B7B27-DE7F-4290-BF7E-1BF05DF2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EFD340-7D81-4B1F-BCEF-1F716034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01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847CAD-E67C-41B5-B577-75D9E82CC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2366DA-CCB0-4CCE-8FAC-3D67E17E9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4C8717-F9FD-4F31-830B-5B948B3F9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1C41-B59A-4645-97D4-F245B0738279}" type="datetimeFigureOut">
              <a:rPr lang="pt-BR" smtClean="0"/>
              <a:t>06/10/2019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BABFD7-293E-4696-809C-3527E13F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4C3784-91D3-4AA4-BCED-B7FE0D002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BDD64-B410-4442-A43D-F6726BA1EE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68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6DF4B-7B8F-4DC6-8844-76806FE35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2637" y="0"/>
            <a:ext cx="9144000" cy="2387600"/>
          </a:xfrm>
        </p:spPr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Energia das Marés (maremotriz)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37D8ED-7707-4DFC-81C4-254BF1738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9576" y="5636111"/>
            <a:ext cx="9144000" cy="1221889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Alunos: Eloisio Paganini; Gabriel Carvalho; Guilherme Costa; Matheus Gusmão e Ruan Moreira. </a:t>
            </a:r>
          </a:p>
        </p:txBody>
      </p:sp>
    </p:spTree>
    <p:extLst>
      <p:ext uri="{BB962C8B-B14F-4D97-AF65-F5344CB8AC3E}">
        <p14:creationId xmlns:p14="http://schemas.microsoft.com/office/powerpoint/2010/main" val="325951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EF851-F8FD-477E-9A3D-5E33F6FD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/>
              <a:t>O que é?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8D13DC2-4247-4107-8607-371727B69036}"/>
              </a:ext>
            </a:extLst>
          </p:cNvPr>
          <p:cNvSpPr txBox="1"/>
          <p:nvPr/>
        </p:nvSpPr>
        <p:spPr>
          <a:xfrm>
            <a:off x="5640355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670DB28-8E2C-496F-BCBD-14C3971464A0}"/>
              </a:ext>
            </a:extLst>
          </p:cNvPr>
          <p:cNvSpPr txBox="1"/>
          <p:nvPr/>
        </p:nvSpPr>
        <p:spPr>
          <a:xfrm>
            <a:off x="838199" y="2370910"/>
            <a:ext cx="79605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/>
              <a:t>A energia maremotriz é gerada por um processo que obtém energia mecânica por meio dos movimentos da água do mar e das ondas oceânicas. </a:t>
            </a:r>
          </a:p>
        </p:txBody>
      </p:sp>
    </p:spTree>
    <p:extLst>
      <p:ext uri="{BB962C8B-B14F-4D97-AF65-F5344CB8AC3E}">
        <p14:creationId xmlns:p14="http://schemas.microsoft.com/office/powerpoint/2010/main" val="7488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CB192-56E6-4AE1-8168-4AB566D8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85" y="18256"/>
            <a:ext cx="10515600" cy="1500187"/>
          </a:xfrm>
        </p:spPr>
        <p:txBody>
          <a:bodyPr/>
          <a:lstStyle/>
          <a:p>
            <a:r>
              <a:rPr lang="pt-BR" dirty="0"/>
              <a:t>Como funciona?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ABF8AE-436A-426C-AC2E-0FC8C0ECB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46446" y="2248077"/>
            <a:ext cx="10691457" cy="1592295"/>
          </a:xfrm>
          <a:noFill/>
        </p:spPr>
        <p:txBody>
          <a:bodyPr>
            <a:norm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O sistema utilizado é semelhante ao de uma usina hidrelétrica . 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ACF0DBC-3333-4308-A36E-B34A098A6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186" y="3044225"/>
            <a:ext cx="4819650" cy="35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3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2EA1C-E653-435F-9EC3-1E47AFC93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5" y="0"/>
            <a:ext cx="5725886" cy="1326600"/>
          </a:xfrm>
        </p:spPr>
        <p:txBody>
          <a:bodyPr/>
          <a:lstStyle/>
          <a:p>
            <a:r>
              <a:rPr lang="pt-BR" dirty="0"/>
              <a:t>Vantagens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B19A9D-ACCD-4B8A-969D-D48C8EF02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11" y="2314413"/>
            <a:ext cx="9144000" cy="16557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Trata-se de uma fonte de energia renovável e limpa;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 Os riscos ao meio ambiente são mínimos;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306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B9A50E-001D-4A51-8F19-1C963A8AF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47" y="65314"/>
            <a:ext cx="5436637" cy="1139987"/>
          </a:xfrm>
        </p:spPr>
        <p:txBody>
          <a:bodyPr/>
          <a:lstStyle/>
          <a:p>
            <a:r>
              <a:rPr lang="pt-BR" dirty="0"/>
              <a:t>Desvantagens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644085-B212-4ED0-A2C1-74D20872A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980" y="2333075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Necessidade de instalações reforçadas para suportar tempestades;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É necessário um alto investimento para instalação dos equipamentos para geração da energia maremotriz;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3919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Energia das Marés (maremotriz)</vt:lpstr>
      <vt:lpstr>O que é? </vt:lpstr>
      <vt:lpstr>Como funciona? </vt:lpstr>
      <vt:lpstr>Vantagens </vt:lpstr>
      <vt:lpstr>Desvantagens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das Marés (maremotriz)</dc:title>
  <dc:creator>Daysi Carvalho Carvalho</dc:creator>
  <cp:lastModifiedBy>Daysi Carvalho Carvalho</cp:lastModifiedBy>
  <cp:revision>4</cp:revision>
  <dcterms:created xsi:type="dcterms:W3CDTF">2019-10-06T18:15:32Z</dcterms:created>
  <dcterms:modified xsi:type="dcterms:W3CDTF">2019-10-06T18:49:16Z</dcterms:modified>
</cp:coreProperties>
</file>