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98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33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14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61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4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05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73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20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74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95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91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9E58-6004-468E-AED6-F9E5D25F1370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BDB16-DB59-421F-A4D8-735CE3CD1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15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H</a:t>
            </a:r>
            <a:r>
              <a:rPr lang="pt-BR" dirty="0" smtClean="0"/>
              <a:t>idrelétrica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Grupo: Eduardo, Fernando e Lucas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859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3" y="2271417"/>
            <a:ext cx="3403169" cy="2417669"/>
          </a:xfrm>
          <a:blipFill>
            <a:blip r:embed="rId4"/>
            <a:tile tx="0" ty="0" sx="100000" sy="100000" flip="none" algn="tl"/>
          </a:blipFill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4" y="365125"/>
            <a:ext cx="3403169" cy="190629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5" y="4339525"/>
            <a:ext cx="3403168" cy="213912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38200" y="2271417"/>
            <a:ext cx="4601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Também conhecidas como </a:t>
            </a:r>
            <a:r>
              <a:rPr lang="pt-BR" sz="2400" b="1" dirty="0" smtClean="0"/>
              <a:t>centrais hidroelétricas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utiliza a </a:t>
            </a:r>
            <a:r>
              <a:rPr lang="pt-BR" sz="2400" b="1" dirty="0" smtClean="0"/>
              <a:t>força hidráulica das águas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924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5529" cy="967729"/>
          </a:xfrm>
        </p:spPr>
        <p:txBody>
          <a:bodyPr/>
          <a:lstStyle/>
          <a:p>
            <a:r>
              <a:rPr lang="pt-BR" dirty="0" smtClean="0"/>
              <a:t>Como funciona?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370" y="2262753"/>
            <a:ext cx="6059836" cy="3704095"/>
          </a:xfrm>
        </p:spPr>
      </p:pic>
      <p:sp>
        <p:nvSpPr>
          <p:cNvPr id="5" name="CaixaDeTexto 4"/>
          <p:cNvSpPr txBox="1"/>
          <p:nvPr/>
        </p:nvSpPr>
        <p:spPr>
          <a:xfrm>
            <a:off x="838199" y="2076773"/>
            <a:ext cx="36408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converter a energia potencial hidráulica em energia cinética.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Canal &gt; duto &gt; Turbina &gt; Gerador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05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759" y="272136"/>
            <a:ext cx="10515600" cy="1325563"/>
          </a:xfrm>
        </p:spPr>
        <p:txBody>
          <a:bodyPr/>
          <a:lstStyle/>
          <a:p>
            <a:r>
              <a:rPr lang="pt-BR" dirty="0" smtClean="0"/>
              <a:t>Vantagens e 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759" y="2354882"/>
            <a:ext cx="7577380" cy="3366307"/>
          </a:xfrm>
        </p:spPr>
        <p:txBody>
          <a:bodyPr/>
          <a:lstStyle/>
          <a:p>
            <a:r>
              <a:rPr lang="pt-BR" dirty="0" smtClean="0"/>
              <a:t>A instalação da hidrelétrica em si é um grande impacto ambiental.</a:t>
            </a:r>
          </a:p>
          <a:p>
            <a:r>
              <a:rPr lang="pt-BR" dirty="0" smtClean="0"/>
              <a:t>Desestabiliza o fluxo das água.</a:t>
            </a:r>
          </a:p>
          <a:p>
            <a:r>
              <a:rPr lang="pt-BR" dirty="0" smtClean="0"/>
              <a:t>Aumento da temperatura local.</a:t>
            </a:r>
          </a:p>
          <a:p>
            <a:r>
              <a:rPr lang="pt-BR" dirty="0" smtClean="0"/>
              <a:t>A produção de uma energia através de uma hidrelétrica é mais barato.</a:t>
            </a:r>
          </a:p>
          <a:p>
            <a:r>
              <a:rPr lang="pt-BR" dirty="0" smtClean="0"/>
              <a:t>As hidrelétrica geram energia de forma estável 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286" y="539911"/>
            <a:ext cx="3822915" cy="257142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286" y="3111338"/>
            <a:ext cx="3822915" cy="26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1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Curiosidades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120539" cy="4351338"/>
          </a:xfrm>
        </p:spPr>
        <p:txBody>
          <a:bodyPr/>
          <a:lstStyle/>
          <a:p>
            <a:r>
              <a:rPr lang="pt-BR" dirty="0" smtClean="0"/>
              <a:t>As hidrelétrica são responsáveis por 20% da energia do mundo</a:t>
            </a:r>
          </a:p>
          <a:p>
            <a:r>
              <a:rPr lang="pt-BR" dirty="0" smtClean="0"/>
              <a:t>A primeira hidrelétrica a funcionar na história foi idealizada por </a:t>
            </a:r>
            <a:r>
              <a:rPr lang="pt-BR" b="1" dirty="0" smtClean="0"/>
              <a:t>Nikola Tesla</a:t>
            </a:r>
            <a:r>
              <a:rPr lang="pt-BR" dirty="0" smtClean="0"/>
              <a:t>, em 1897.</a:t>
            </a:r>
          </a:p>
          <a:p>
            <a:r>
              <a:rPr lang="pt-BR" dirty="0" smtClean="0"/>
              <a:t>A </a:t>
            </a:r>
            <a:r>
              <a:rPr lang="pt-BR" b="1" dirty="0" smtClean="0"/>
              <a:t>usina hidrelétrica de Itaipu</a:t>
            </a:r>
            <a:r>
              <a:rPr lang="pt-BR" dirty="0" smtClean="0"/>
              <a:t>, sediada no estado do Paraná, ocupa o segundo lugar do ranking das maiores do mundo.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695" y="3921071"/>
            <a:ext cx="4271179" cy="253922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695" y="1224365"/>
            <a:ext cx="4271179" cy="269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21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103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Hidrelétrica</vt:lpstr>
      <vt:lpstr>O que é?</vt:lpstr>
      <vt:lpstr>Como funciona?</vt:lpstr>
      <vt:lpstr>Vantagens e desvantagens</vt:lpstr>
      <vt:lpstr>Curiosidades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hidrelétrica</dc:title>
  <dc:creator>Betove Cachorro</dc:creator>
  <cp:lastModifiedBy>Betove Cachorro</cp:lastModifiedBy>
  <cp:revision>11</cp:revision>
  <dcterms:created xsi:type="dcterms:W3CDTF">2019-10-06T11:26:38Z</dcterms:created>
  <dcterms:modified xsi:type="dcterms:W3CDTF">2019-10-11T05:11:26Z</dcterms:modified>
</cp:coreProperties>
</file>