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26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60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77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58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83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51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76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3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22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37AAA-307B-48AB-85E3-365DDFA4464C}" type="datetimeFigureOut">
              <a:rPr lang="pt-BR" smtClean="0"/>
              <a:t>09/10/2019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1082-BC06-4885-AC8D-57796B2456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m para wallpaper tech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88" y="0"/>
            <a:ext cx="9180587" cy="68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07595" y="46365"/>
            <a:ext cx="54727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E.E.E.F.M. FILOMENA QUITIBA</a:t>
            </a:r>
            <a:endParaRPr lang="pt-BR" sz="32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504" y="5661248"/>
            <a:ext cx="48079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3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Alunos: Matheus e Ronald</a:t>
            </a:r>
          </a:p>
          <a:p>
            <a:r>
              <a:rPr lang="pt-BR" sz="3200" b="1" spc="5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Turma: 3º M01</a:t>
            </a:r>
            <a:endParaRPr lang="pt-BR" sz="3200" b="1" spc="5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0805" y="2649686"/>
            <a:ext cx="8845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Bold ITC" panose="020B0907030504020204" pitchFamily="34" charset="0"/>
                <a:cs typeface="Times New Roman" panose="02020603050405020304" pitchFamily="18" charset="0"/>
              </a:rPr>
              <a:t>ENERGIA  GEOTÉRMICA</a:t>
            </a:r>
            <a:endParaRPr lang="pt-BR" sz="5400" b="1" spc="50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2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wallpaper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geoterm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536504" cy="299273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384377" cy="2268112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m para geradores de turbina geotérm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1522611" cy="1522611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032410" y="116632"/>
            <a:ext cx="707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Bold ITC" panose="020B0907030504020204" pitchFamily="34" charset="0"/>
                <a:cs typeface="Times New Roman" panose="02020603050405020304" pitchFamily="18" charset="0"/>
              </a:rPr>
              <a:t>COMO FUNCIONA?</a:t>
            </a:r>
            <a:endParaRPr lang="pt-BR" sz="5400" b="1" spc="50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energiasalternativas.webnode.com.pt/_files/200000009-acfd3aeb84/islandia-geotermic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2343"/>
            <a:ext cx="3384377" cy="225870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eletricida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700808"/>
            <a:ext cx="2732415" cy="1522611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0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wallpaper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324962" y="116632"/>
            <a:ext cx="6494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Bold ITC" panose="020B0907030504020204" pitchFamily="34" charset="0"/>
                <a:cs typeface="Times New Roman" panose="02020603050405020304" pitchFamily="18" charset="0"/>
              </a:rPr>
              <a:t>PRÓS E CONTRAS</a:t>
            </a:r>
            <a:endParaRPr lang="pt-BR" sz="5400" b="1" spc="50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7" y="1270629"/>
            <a:ext cx="3957519" cy="243236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altos cus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70629"/>
            <a:ext cx="3528392" cy="243236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sultado de imagem para dor de ouvido"/>
          <p:cNvSpPr>
            <a:spLocks noChangeAspect="1" noChangeArrowheads="1"/>
          </p:cNvSpPr>
          <p:nvPr/>
        </p:nvSpPr>
        <p:spPr bwMode="auto">
          <a:xfrm>
            <a:off x="155575" y="-1836738"/>
            <a:ext cx="5734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86" y="4149080"/>
            <a:ext cx="3058895" cy="23042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m para renová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3975089"/>
            <a:ext cx="5145170" cy="262386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5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wallpaper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968569" y="116632"/>
            <a:ext cx="5206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ras Bold ITC" panose="020B0907030504020204" pitchFamily="34" charset="0"/>
                <a:cs typeface="Times New Roman" panose="02020603050405020304" pitchFamily="18" charset="0"/>
              </a:rPr>
              <a:t>PELO MUNDO</a:t>
            </a:r>
            <a:endParaRPr lang="pt-BR" sz="5400" b="1" spc="50" dirty="0">
              <a:ln w="12700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ras Bold ITC" panose="020B0907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6" descr="Resultado de imagem para dor de ouvido"/>
          <p:cNvSpPr>
            <a:spLocks noChangeAspect="1" noChangeArrowheads="1"/>
          </p:cNvSpPr>
          <p:nvPr/>
        </p:nvSpPr>
        <p:spPr bwMode="auto">
          <a:xfrm>
            <a:off x="155575" y="-1836738"/>
            <a:ext cx="5734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" name="Picture 2" descr="Resultado de imagem para estados unid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7" y="1196752"/>
            <a:ext cx="4300127" cy="286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filipinas bande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85" y="2477750"/>
            <a:ext cx="4403631" cy="291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indonesia bandeir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b="19071"/>
          <a:stretch/>
        </p:blipFill>
        <p:spPr bwMode="auto">
          <a:xfrm>
            <a:off x="5109170" y="3914213"/>
            <a:ext cx="3744416" cy="287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7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wallpaper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sultado de imagem para dor de ouvido"/>
          <p:cNvSpPr>
            <a:spLocks noChangeAspect="1" noChangeArrowheads="1"/>
          </p:cNvSpPr>
          <p:nvPr/>
        </p:nvSpPr>
        <p:spPr bwMode="auto">
          <a:xfrm>
            <a:off x="155575" y="-1836738"/>
            <a:ext cx="5734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2" name="Picture 2" descr="https://upload.wikimedia.org/wikipedia/commons/thumb/8/84/Top_5_Geothermal-Electric_Countries.png/1024px-Top_5_Geothermal-Electric_Countri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7" y="504056"/>
            <a:ext cx="891041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41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</Words>
  <Application>Microsoft Office PowerPoint</Application>
  <PresentationFormat>Apresentação na tela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6</cp:revision>
  <dcterms:created xsi:type="dcterms:W3CDTF">2019-10-09T18:10:23Z</dcterms:created>
  <dcterms:modified xsi:type="dcterms:W3CDTF">2019-10-09T19:12:50Z</dcterms:modified>
</cp:coreProperties>
</file>