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6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EEEFM Prof.ª Filomena Quitiba</a:t>
            </a:r>
          </a:p>
          <a:p>
            <a:pPr lvl="0" algn="ctr">
              <a:buSzPct val="25000"/>
            </a:pPr>
            <a:r>
              <a:rPr lang="pt-BR" sz="4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2º </a:t>
            </a:r>
            <a:r>
              <a:rPr lang="pt-BR" sz="4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semestre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6171" y="3383876"/>
            <a:ext cx="28869790" cy="3577203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17999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err="1"/>
              <a:t>Thalis</a:t>
            </a:r>
            <a:r>
              <a:rPr lang="pt-BR" sz="4000" dirty="0"/>
              <a:t> </a:t>
            </a:r>
            <a:r>
              <a:rPr lang="pt-BR" sz="4000" dirty="0" err="1"/>
              <a:t>Sangali</a:t>
            </a:r>
            <a:r>
              <a:rPr lang="pt-BR" sz="4000" dirty="0"/>
              <a:t> </a:t>
            </a:r>
            <a:r>
              <a:rPr lang="pt-BR" sz="4000" dirty="0" err="1"/>
              <a:t>Julio</a:t>
            </a:r>
            <a:r>
              <a:rPr lang="pt-BR" sz="4000" dirty="0"/>
              <a:t>  CV: http://lattes.cnpq.br/7196211487517102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ano 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</a:t>
            </a:r>
            <a:r>
              <a:rPr lang="pt-BR" sz="3600" dirty="0" smtClean="0">
                <a:solidFill>
                  <a:schemeClr val="dk1"/>
                </a:solidFill>
              </a:rPr>
              <a:t>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Disciplina: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Física</a:t>
            </a:r>
            <a:endParaRPr lang="pt-BR" sz="3600" dirty="0">
              <a:solidFill>
                <a:srgbClr val="FF0000"/>
              </a:solidFill>
              <a:latin typeface="+mj-lt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3807660" y="12459849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227596" y="6674860"/>
            <a:ext cx="11171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O diagrama Vê ajuda na </a:t>
            </a:r>
            <a:r>
              <a:rPr lang="pt-BR" sz="3600" dirty="0">
                <a:solidFill>
                  <a:schemeClr val="dk1"/>
                </a:solidFill>
              </a:rPr>
              <a:t>preparação para o Enem, pois requer </a:t>
            </a:r>
            <a:r>
              <a:rPr lang="pt-BR" sz="3600" dirty="0" smtClean="0">
                <a:solidFill>
                  <a:schemeClr val="dk1"/>
                </a:solidFill>
              </a:rPr>
              <a:t>do candidato dedicação </a:t>
            </a:r>
            <a:r>
              <a:rPr lang="pt-BR" sz="3600" dirty="0">
                <a:solidFill>
                  <a:schemeClr val="dk1"/>
                </a:solidFill>
              </a:rPr>
              <a:t>e resiliência</a:t>
            </a:r>
            <a:r>
              <a:rPr lang="pt-BR" sz="3600" dirty="0" smtClean="0">
                <a:solidFill>
                  <a:schemeClr val="dk1"/>
                </a:solidFill>
              </a:rPr>
              <a:t>.</a:t>
            </a: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740687" y="8866292"/>
            <a:ext cx="114265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3600" dirty="0"/>
              <a:t>A </a:t>
            </a:r>
            <a:r>
              <a:rPr lang="pt-BR" sz="3600" b="1" dirty="0">
                <a:solidFill>
                  <a:srgbClr val="FF0000"/>
                </a:solidFill>
              </a:rPr>
              <a:t>letra E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/>
              <a:t>está </a:t>
            </a:r>
            <a:r>
              <a:rPr lang="pt-BR" sz="3600" dirty="0" smtClean="0"/>
              <a:t>correta. </a:t>
            </a:r>
            <a:r>
              <a:rPr lang="pt-BR" sz="3600" dirty="0"/>
              <a:t>A presença de ventos constantes nos remete à escolha da energia eólica, que não apresenta resíduos de operação e não produz gases do efeito estufa. A energia solar não seria adequada por se tratar de região chuvosa. A energia hidroelétrica é descartada por ter a região poucos recursos hídricos. A energia dos biocombustíveis não é adequada por ter impacto ambiental. A energia nuclear tem grandes riscos ambientais.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956735" y="14917042"/>
            <a:ext cx="121778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3200" dirty="0" smtClean="0">
                <a:solidFill>
                  <a:schemeClr val="tx1"/>
                </a:solidFill>
              </a:rPr>
              <a:t>um país pequeno geralmente não tem muita área para o cultivo da agricultura para a produção de biocombustíveis, apesar de a grande quantidades de chuvas e terreno plano serem propícios para a produção de vegetais, seria a segunda melhor alternativa, mais não a mais adequada conforme pede a questão.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83200" y="27835653"/>
            <a:ext cx="1310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Matriz Energética.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634857" y="29586003"/>
            <a:ext cx="1446711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3600" dirty="0">
                <a:solidFill>
                  <a:schemeClr val="dk1"/>
                </a:solidFill>
              </a:rPr>
              <a:t>De acordo com as características desse país, a matriz energética de menor impacto e risco ambientais é a baseada na </a:t>
            </a:r>
            <a:r>
              <a:rPr lang="pt-BR" sz="3600" dirty="0" smtClean="0">
                <a:solidFill>
                  <a:schemeClr val="dk1"/>
                </a:solidFill>
              </a:rPr>
              <a:t>energia,</a:t>
            </a:r>
          </a:p>
          <a:p>
            <a:pPr lvl="0"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 </a:t>
            </a:r>
            <a:r>
              <a:rPr lang="pt-BR" sz="3600" dirty="0">
                <a:solidFill>
                  <a:schemeClr val="dk1"/>
                </a:solidFill>
              </a:rPr>
              <a:t>a) dos biocombustíveis, pois tem menos impacto </a:t>
            </a:r>
            <a:r>
              <a:rPr lang="pt-BR" sz="3600" dirty="0" smtClean="0">
                <a:solidFill>
                  <a:schemeClr val="dk1"/>
                </a:solidFill>
              </a:rPr>
              <a:t>ambiental </a:t>
            </a:r>
            <a:r>
              <a:rPr lang="pt-BR" sz="3600" dirty="0">
                <a:solidFill>
                  <a:schemeClr val="dk1"/>
                </a:solidFill>
              </a:rPr>
              <a:t>e maior disponibilidade. </a:t>
            </a:r>
            <a:endParaRPr lang="pt-BR" sz="36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b</a:t>
            </a:r>
            <a:r>
              <a:rPr lang="pt-BR" sz="3600" dirty="0">
                <a:solidFill>
                  <a:schemeClr val="dk1"/>
                </a:solidFill>
              </a:rPr>
              <a:t>) solar, pelo seu baixo custo e pelas características do país favoráveis à sua implantação. </a:t>
            </a:r>
            <a:endParaRPr lang="pt-BR" sz="36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c</a:t>
            </a:r>
            <a:r>
              <a:rPr lang="pt-BR" sz="3600" dirty="0">
                <a:solidFill>
                  <a:schemeClr val="dk1"/>
                </a:solidFill>
              </a:rPr>
              <a:t>) nuclear, por ter menos risco ambiental a ser </a:t>
            </a:r>
            <a:r>
              <a:rPr lang="pt-BR" sz="3600" dirty="0" smtClean="0">
                <a:solidFill>
                  <a:schemeClr val="dk1"/>
                </a:solidFill>
              </a:rPr>
              <a:t>adequada </a:t>
            </a:r>
            <a:r>
              <a:rPr lang="pt-BR" sz="3600" dirty="0">
                <a:solidFill>
                  <a:schemeClr val="dk1"/>
                </a:solidFill>
              </a:rPr>
              <a:t>a locais com menor extensão territorial, </a:t>
            </a:r>
            <a:endParaRPr lang="pt-BR" sz="3600" dirty="0" smtClean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d</a:t>
            </a:r>
            <a:r>
              <a:rPr lang="pt-BR" sz="3600" dirty="0">
                <a:solidFill>
                  <a:schemeClr val="dk1"/>
                </a:solidFill>
              </a:rPr>
              <a:t>) hidráulica, devido ao relevo, à extensão territorial do país e  aos recursos naturais disponíveis</a:t>
            </a:r>
            <a:r>
              <a:rPr lang="pt-BR" sz="3600" dirty="0" smtClean="0">
                <a:solidFill>
                  <a:schemeClr val="dk1"/>
                </a:solidFill>
              </a:rPr>
              <a:t>.</a:t>
            </a:r>
          </a:p>
          <a:p>
            <a:pPr lvl="0"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 </a:t>
            </a:r>
            <a:r>
              <a:rPr lang="pt-BR" sz="3600" dirty="0">
                <a:solidFill>
                  <a:schemeClr val="dk1"/>
                </a:solidFill>
              </a:rPr>
              <a:t>e) eólica, pelas características do país e por não gerar gases do efeito estufa nem resíduos de operação</a:t>
            </a:r>
            <a:r>
              <a:rPr lang="pt-BR" sz="3600" dirty="0" smtClean="0">
                <a:solidFill>
                  <a:schemeClr val="dk1"/>
                </a:solidFill>
              </a:rPr>
              <a:t>.</a:t>
            </a: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994903" y="5084408"/>
            <a:ext cx="881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</a:t>
            </a: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Metodológico (ação)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923133" y="4855807"/>
            <a:ext cx="8574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</a:t>
            </a: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Conceitual (pensar)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433456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  </a:t>
            </a:r>
            <a:r>
              <a:rPr lang="pt-BR" sz="40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E</a:t>
            </a:r>
            <a:r>
              <a:rPr lang="pt-BR" sz="40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letrodinâmica</a:t>
            </a:r>
            <a:endParaRPr lang="pt-BR" sz="4000" dirty="0"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8719456"/>
            <a:ext cx="111687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r>
              <a:rPr lang="pt-BR" sz="4000" dirty="0">
                <a:sym typeface="Wingdings" panose="05000000000000000000" pitchFamily="2" charset="2"/>
              </a:rPr>
              <a:t>Desenvolver discussões/debates a respeito dos recursos energéticos / desenvolver pesquisas de fontes alternativas de energia na sua cidade, estado e país.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2311742" y="6576886"/>
            <a:ext cx="728254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Questão-Foco: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400" dirty="0">
                <a:solidFill>
                  <a:schemeClr val="dk1"/>
                </a:solidFill>
              </a:rPr>
              <a:t>De acordo com as características desse país, a matriz energética de menor impacto e risco ambientais é a baseada na </a:t>
            </a:r>
            <a:r>
              <a:rPr lang="pt-BR" sz="4400" dirty="0" smtClean="0">
                <a:solidFill>
                  <a:schemeClr val="dk1"/>
                </a:solidFill>
              </a:rPr>
              <a:t>energia?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3183636"/>
            <a:ext cx="11789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r>
              <a:rPr lang="pt-BR" sz="4800" dirty="0"/>
              <a:t> </a:t>
            </a:r>
            <a:r>
              <a:rPr lang="pt-BR" sz="4000" dirty="0"/>
              <a:t>As fontes primárias de energia são os recursos encontrados na natureza, contudo nem todos são adequados para a utilização final (dos consumidores de energia). </a:t>
            </a:r>
            <a:endParaRPr lang="pt-BR" sz="4000" b="1" dirty="0" smtClean="0">
              <a:solidFill>
                <a:schemeClr val="dk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3914" y="21004498"/>
            <a:ext cx="127362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7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aprimorar-se de conhecimentos da química para, em situações de problema, interpretar, avaliar ou planejar intervenções científico-tecnológicas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 fontAlgn="base"/>
            <a:endParaRPr lang="pt-BR" sz="4000" dirty="0" smtClean="0">
              <a:solidFill>
                <a:srgbClr val="333333"/>
              </a:solidFill>
              <a:latin typeface="+mj-lt"/>
            </a:endParaRP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26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–avaliar implicações sociais, ambientais e/ou econômicas na produção ou no consumo de recursos energéticos ou minerais, identificando transformações químicas ou de energia envolvidas nesses processos.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55172" y="38974228"/>
            <a:ext cx="30730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800" b="1" dirty="0"/>
              <a:t>E</a:t>
            </a:r>
            <a:r>
              <a:rPr lang="pt-BR" sz="4800" b="1" dirty="0" smtClean="0"/>
              <a:t>vento</a:t>
            </a:r>
            <a:r>
              <a:rPr lang="pt-BR" sz="4800" dirty="0" smtClean="0"/>
              <a:t> </a:t>
            </a:r>
            <a:endParaRPr lang="pt-BR" sz="4800" dirty="0"/>
          </a:p>
          <a:p>
            <a:pPr lvl="0" algn="ctr">
              <a:buSzPct val="25000"/>
            </a:pPr>
            <a:r>
              <a:rPr lang="pt-BR" sz="4800" cap="all" dirty="0" smtClean="0"/>
              <a:t>ENEM </a:t>
            </a:r>
            <a:r>
              <a:rPr lang="pt-BR" sz="4800" cap="all" dirty="0"/>
              <a:t>2012</a:t>
            </a:r>
            <a:r>
              <a:rPr lang="pt-BR" sz="4800" b="1" cap="all" dirty="0"/>
              <a:t>  </a:t>
            </a:r>
            <a:r>
              <a:rPr lang="pt-BR" sz="4800" cap="all" dirty="0"/>
              <a:t>QUESTÃO </a:t>
            </a:r>
            <a:r>
              <a:rPr lang="pt-BR" sz="4800" cap="all" dirty="0" smtClean="0"/>
              <a:t>71</a:t>
            </a:r>
            <a:endParaRPr lang="pt-BR" sz="4800" dirty="0" smtClean="0"/>
          </a:p>
        </p:txBody>
      </p:sp>
      <p:sp>
        <p:nvSpPr>
          <p:cNvPr id="22" name="Retângulo 21"/>
          <p:cNvSpPr/>
          <p:nvPr/>
        </p:nvSpPr>
        <p:spPr>
          <a:xfrm>
            <a:off x="18769409" y="22033466"/>
            <a:ext cx="133325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rgbClr val="FF0000"/>
                </a:solidFill>
              </a:rPr>
              <a:t>, </a:t>
            </a:r>
            <a:r>
              <a:rPr lang="pt-BR" sz="3200" dirty="0" smtClean="0">
                <a:solidFill>
                  <a:schemeClr val="tx1"/>
                </a:solidFill>
              </a:rPr>
              <a:t>Energia nuclear seria a terceira alternativa para esse país, mais a possibilidade de acidentes ambientais descarta a aplicação, uma vez que traz consequências muito mais devastadoras que os demais.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347489" y="18703720"/>
            <a:ext cx="127218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</a:t>
            </a:r>
            <a:r>
              <a:rPr lang="pt-BR" sz="3200" dirty="0" smtClean="0">
                <a:solidFill>
                  <a:schemeClr val="dk1"/>
                </a:solidFill>
              </a:rPr>
              <a:t> o custo de implantação de uma matriz energética solar é muito elevado em regiões com grandes quantidades de chuva não são indicadas para esse tipo de tecnologia. O candidato que assinala essa alternativa certamente baseou-se em seus conhecimentos a cerca da disponibilidade e não poluição da energia solar, desprezando os dados da situação.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8353284" y="24094547"/>
            <a:ext cx="137813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poucos recursos hídricos e terreno plano é quase impossível pensar em uma matriz energética hidráulica,  o candidato que assinalou nessa questão considerou a realidade brasileira desprezando os dados da situação.</a:t>
            </a:r>
            <a:endParaRPr lang="pt-BR" sz="11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7950544" y="26405115"/>
            <a:ext cx="1208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lternativa correta 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288454" y="31597665"/>
            <a:ext cx="1312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 smtClean="0"/>
          </a:p>
          <a:p>
            <a:endParaRPr lang="pt-BR" sz="4000" dirty="0"/>
          </a:p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0" y="40945659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Suponha que você seja um consultor e foi contratado para assessorar a implantação de uma matriz energética em um pequeno país com as seguintes características: região plana, chuvosa e com ventos constantes, dispondo de poucos recursos hídricos e sem reservatórios de </a:t>
            </a:r>
            <a:r>
              <a:rPr lang="pt-BR" sz="4000" dirty="0" smtClean="0">
                <a:solidFill>
                  <a:schemeClr val="dk1"/>
                </a:solidFill>
              </a:rPr>
              <a:t>combustíveis </a:t>
            </a:r>
            <a:r>
              <a:rPr lang="pt-BR" sz="4000" dirty="0">
                <a:solidFill>
                  <a:schemeClr val="dk1"/>
                </a:solidFill>
              </a:rPr>
              <a:t>fósseis.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" y="17451716"/>
            <a:ext cx="12409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Aplicar as três leis de Newton nos movimentos retilíneos e circulares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683</Words>
  <Application>Microsoft Office PowerPoint</Application>
  <PresentationFormat>Personalizar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Open Sans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161</cp:revision>
  <dcterms:modified xsi:type="dcterms:W3CDTF">2019-10-13T22:09:05Z</dcterms:modified>
</cp:coreProperties>
</file>