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492" y="-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421" y="3310150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Vitória Alves   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M03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Lucas Xavier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</a:t>
            </a:r>
            <a:r>
              <a:rPr lang="pt-BR" sz="4000" b="1" dirty="0" smtClean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tx1"/>
                </a:solidFill>
              </a:rPr>
              <a:t>aplicar as tecnologias associadas ás ciências naturais em diferentes contextos</a:t>
            </a:r>
            <a:r>
              <a:rPr lang="pt-BR" sz="4000" dirty="0" smtClean="0"/>
              <a:t>.</a:t>
            </a:r>
            <a:endParaRPr lang="pt-BR" sz="4000" dirty="0"/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</a:t>
            </a:r>
            <a:r>
              <a:rPr lang="pt-BR" sz="4000" b="1" dirty="0" smtClean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tx1"/>
                </a:solidFill>
              </a:rPr>
              <a:t>dimensionar circuitos ou dispositivos elétricos de uso do cotidiano.</a:t>
            </a:r>
            <a:r>
              <a:rPr lang="pt-BR" sz="4000" dirty="0" smtClean="0">
                <a:solidFill>
                  <a:srgbClr val="FF0000"/>
                </a:solidFill>
              </a:rPr>
              <a:t> </a:t>
            </a:r>
            <a:endParaRPr lang="pt-BR" sz="4000" dirty="0">
              <a:solidFill>
                <a:srgbClr val="FF0000"/>
              </a:solidFill>
            </a:endParaRPr>
          </a:p>
          <a:p>
            <a:pPr algn="just"/>
            <a:r>
              <a:rPr lang="pt-BR" sz="4000" b="1" dirty="0" smtClean="0">
                <a:solidFill>
                  <a:srgbClr val="FF0000"/>
                </a:solidFill>
              </a:rPr>
              <a:t>Aprender </a:t>
            </a:r>
            <a:r>
              <a:rPr lang="pt-BR" sz="4000" b="1" dirty="0">
                <a:solidFill>
                  <a:srgbClr val="FF0000"/>
                </a:solidFill>
              </a:rPr>
              <a:t>a ser</a:t>
            </a:r>
            <a:r>
              <a:rPr lang="pt-BR" sz="4000" b="1" dirty="0" smtClean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tx1"/>
                </a:solidFill>
              </a:rPr>
              <a:t>fenômenos elétricos e magnéticos.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31319895"/>
            <a:ext cx="74302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2852491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´A </a:t>
            </a:r>
            <a:r>
              <a:rPr lang="pt-BR" sz="4000" dirty="0"/>
              <a:t>está </a:t>
            </a:r>
            <a:r>
              <a:rPr lang="pt-BR" sz="4000" dirty="0" smtClean="0"/>
              <a:t>correta</a:t>
            </a:r>
            <a:r>
              <a:rPr lang="pt-BR" sz="4000" dirty="0"/>
              <a:t> pois Neste caso, o voltímetro deve ser ligado em paralelo à geladeira, conectado entre fase e um neutro. O amperímetro para medir a corrente elétrica da lâmpada deve ser ligado em série com a lâmpada e para medir a corrente total deve ser ligado em série ao circuito.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636964" y="14583411"/>
            <a:ext cx="10871427" cy="1129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marL="742950" indent="-742950" algn="just" fontAlgn="base">
              <a:buAutoNum type="alphaLcParenR"/>
            </a:pP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um amperímetro em série com a lâmpada e o amperímetro em série com todo o arranjo.</a:t>
            </a:r>
          </a:p>
          <a:p>
            <a:pPr algn="just" fontAlgn="base"/>
            <a:r>
              <a:rPr lang="pt-BR" sz="4000" b="1" dirty="0" smtClean="0">
                <a:solidFill>
                  <a:srgbClr val="FF0000"/>
                </a:solidFill>
              </a:rPr>
              <a:t>b) Errada, </a:t>
            </a:r>
            <a:r>
              <a:rPr lang="pt-BR" sz="4000" dirty="0" smtClean="0">
                <a:solidFill>
                  <a:schemeClr val="tx1"/>
                </a:solidFill>
              </a:rPr>
              <a:t>a corrente é a mesma ao longo de toda a ligação enquanto que no circuito em paralelo a tensão se divide, proporcionalmente, em cada um deles.</a:t>
            </a:r>
          </a:p>
          <a:p>
            <a:pPr algn="just" fontAlgn="base"/>
            <a:r>
              <a:rPr lang="pt-BR" sz="4000" b="1" dirty="0" smtClean="0">
                <a:solidFill>
                  <a:srgbClr val="FF0000"/>
                </a:solidFill>
              </a:rPr>
              <a:t>c) Errada, </a:t>
            </a:r>
            <a:r>
              <a:rPr lang="pt-BR" sz="4000" dirty="0" smtClean="0">
                <a:solidFill>
                  <a:schemeClr val="tx1"/>
                </a:solidFill>
              </a:rPr>
              <a:t>um amperímetro em série com a lâmpada e o amperímetro em série com todo o arranjo.</a:t>
            </a:r>
          </a:p>
          <a:p>
            <a:pPr algn="just" fontAlgn="base"/>
            <a:r>
              <a:rPr lang="pt-BR" sz="4000" b="1" dirty="0" smtClean="0">
                <a:solidFill>
                  <a:srgbClr val="FF0000"/>
                </a:solidFill>
              </a:rPr>
              <a:t>d) Errada, </a:t>
            </a:r>
            <a:r>
              <a:rPr lang="pt-BR" sz="4000" dirty="0" smtClean="0">
                <a:solidFill>
                  <a:schemeClr val="tx1"/>
                </a:solidFill>
              </a:rPr>
              <a:t>um amperímetro em série com a lâmpada e o amperímetro em série com todo o arranjo.</a:t>
            </a:r>
          </a:p>
          <a:p>
            <a:pPr algn="just" fontAlgn="base"/>
            <a:r>
              <a:rPr lang="pt-BR" sz="4000" b="1" dirty="0" smtClean="0">
                <a:solidFill>
                  <a:srgbClr val="FF0000"/>
                </a:solidFill>
              </a:rPr>
              <a:t>e) Correta, </a:t>
            </a:r>
            <a:r>
              <a:rPr lang="pt-BR" sz="4000" dirty="0" smtClean="0">
                <a:solidFill>
                  <a:schemeClr val="tx1"/>
                </a:solidFill>
              </a:rPr>
              <a:t>a associação deve possuir o voltímetro em paralelo á geladeira, um amperímetro em série com a lâmpada e o amperímetro em série com todo o arranjo.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752005" y="26158372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Regimes totalitários: nazismo e </a:t>
            </a:r>
            <a:r>
              <a:rPr lang="pt-BR" sz="4000" dirty="0" err="1" smtClean="0">
                <a:solidFill>
                  <a:schemeClr val="dk1"/>
                </a:solidFill>
              </a:rPr>
              <a:t>facismo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360121" y="27569086"/>
            <a:ext cx="131247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b="1" dirty="0" smtClean="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associação </a:t>
            </a:r>
            <a:r>
              <a:rPr lang="pt-BR" sz="4800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de resistores..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582860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  <a:endParaRPr lang="pt-BR" sz="4800" b="1" dirty="0" smtClean="0">
              <a:solidFill>
                <a:schemeClr val="dk1"/>
              </a:solidFill>
            </a:endParaRPr>
          </a:p>
          <a:p>
            <a:pPr algn="ctr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Para realizar essas medidas, o esquema da ligação desses instrumentos está representado em: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-101409" y="12759897"/>
            <a:ext cx="1283380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  <a:r>
              <a:rPr lang="pt-BR" sz="4000" dirty="0"/>
              <a:t>. quando queremos alcançar um nível de resistência em que somente um resistor não é suficiente. Qualquer associação de resistores será representado pelo Resistor Equivalente, que representa a resistência total dos resistores associados. 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2124812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2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Compreender as transformações dos espaços geográficos como produto das relações socioeconômicas e culturais de poder.</a:t>
            </a:r>
            <a:r>
              <a:rPr lang="pt-BR" sz="4000" dirty="0" smtClean="0"/>
              <a:t>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8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Analisar a ação dos estados nacionais no que se refere à dinâmica dos fluxos populacionais e no enfrentamento de problemas de ordem econômico-social.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b="1" dirty="0" smtClean="0">
                <a:solidFill>
                  <a:srgbClr val="FF0000"/>
                </a:solidFill>
              </a:rPr>
              <a:t>2013</a:t>
            </a:r>
            <a:r>
              <a:rPr lang="pt-BR" sz="4000" dirty="0" smtClean="0">
                <a:solidFill>
                  <a:schemeClr val="dk1"/>
                </a:solidFill>
              </a:rPr>
              <a:t>| </a:t>
            </a:r>
            <a:r>
              <a:rPr lang="pt-BR" sz="4000" b="1" dirty="0" smtClean="0">
                <a:solidFill>
                  <a:srgbClr val="FF0000"/>
                </a:solidFill>
              </a:rPr>
              <a:t>Questão: 68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dirty="0">
                <a:solidFill>
                  <a:schemeClr val="dk1"/>
                </a:solidFill>
              </a:rPr>
              <a:t>caderno </a:t>
            </a:r>
            <a:r>
              <a:rPr lang="pt-BR" sz="4000" dirty="0" smtClean="0">
                <a:solidFill>
                  <a:schemeClr val="dk1"/>
                </a:solidFill>
              </a:rPr>
              <a:t>branco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9797486" y="18855971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chemeClr val="dk1"/>
                </a:solidFill>
              </a:rPr>
              <a:t>. 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37263315" y="60809496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dk1"/>
                </a:solidFill>
              </a:rPr>
              <a:t>B)</a:t>
            </a:r>
            <a:endParaRPr lang="pt-BR" sz="4000" b="1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733284" y="31559600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/>
              <a:t>C)</a:t>
            </a:r>
            <a:endParaRPr lang="pt-BR" sz="4000" b="1" dirty="0"/>
          </a:p>
        </p:txBody>
      </p:sp>
      <p:sp>
        <p:nvSpPr>
          <p:cNvPr id="32" name="Retângulo 31"/>
          <p:cNvSpPr/>
          <p:nvPr/>
        </p:nvSpPr>
        <p:spPr>
          <a:xfrm>
            <a:off x="17733284" y="32800573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b="1" dirty="0" smtClean="0"/>
              <a:t>D)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7600582" y="34149265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dk1"/>
                </a:solidFill>
              </a:rPr>
              <a:t>E)</a:t>
            </a:r>
            <a:endParaRPr lang="pt-BR" sz="4000" b="1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>
                <a:solidFill>
                  <a:schemeClr val="tx1"/>
                </a:solidFill>
              </a:rPr>
              <a:t>Um eletricista analisa o diagrama de uma instalação elétrica residencial para planejar medições de tensão e corrente em uma cozinha. Nesse ambiente existem uma geladeira (G), uma tomada (T) e uma lâmpada (L), conforme a figura. O eletricista deseja medir a tensão elétrica aplicada à geladeira, a corrente total e a corrente na lâmpada. Para isso, ele dispõe de um voltímetro (V) e dois amperímetros (A).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err="1" smtClean="0">
                <a:solidFill>
                  <a:schemeClr val="dk1"/>
                </a:solidFill>
              </a:rPr>
              <a:t>Compreeender</a:t>
            </a:r>
            <a:r>
              <a:rPr lang="pt-BR" sz="3600" dirty="0">
                <a:solidFill>
                  <a:schemeClr val="dk1"/>
                </a:solidFill>
              </a:rPr>
              <a:t> que a corrente elétrica é causada por uma diferença de potencial elétrico (</a:t>
            </a:r>
            <a:r>
              <a:rPr lang="pt-BR" sz="3600" dirty="0" err="1">
                <a:solidFill>
                  <a:schemeClr val="dk1"/>
                </a:solidFill>
              </a:rPr>
              <a:t>d.d.p</a:t>
            </a:r>
            <a:r>
              <a:rPr lang="pt-BR" sz="3600" dirty="0">
                <a:solidFill>
                  <a:schemeClr val="dk1"/>
                </a:solidFill>
              </a:rPr>
              <a:t>./ tensão). E ela é explicada pelo conceito de campo elétrico, ou seja, ao considerar uma carga A positiva e outra B, negativa, então há um campo orientado da carga A para B. Ao ligar-se um fio condutor entre as duas os elétrons livres tendem a se deslocar no sentido da carga positiva, devido ao fato de terem cargas negativas, lembrando que sinais opostos são atraídos.</a:t>
            </a:r>
            <a:endParaRPr lang="pt-BR" sz="3600" dirty="0">
              <a:solidFill>
                <a:schemeClr val="dk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0" y="9440963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Identificar o melhor esquema de ligação dos instrumentos apresentados na </a:t>
            </a:r>
            <a:r>
              <a:rPr lang="pt-BR" sz="4000" dirty="0" err="1" smtClean="0"/>
              <a:t>qustão</a:t>
            </a:r>
            <a:r>
              <a:rPr lang="pt-BR" sz="4000" dirty="0" smtClean="0"/>
              <a:t>.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032" y="28476898"/>
            <a:ext cx="2076450" cy="1066800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1896" y="30040687"/>
            <a:ext cx="2057400" cy="1095375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62846" y="31559600"/>
            <a:ext cx="2076450" cy="1028700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41940" y="32874183"/>
            <a:ext cx="2057400" cy="1104900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41940" y="34213867"/>
            <a:ext cx="2124075" cy="1133475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67677" y="39741566"/>
            <a:ext cx="9029355" cy="3104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750</Words>
  <Application>Microsoft Office PowerPoint</Application>
  <PresentationFormat>Personalizar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Times New Roman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indows</cp:lastModifiedBy>
  <cp:revision>137</cp:revision>
  <dcterms:modified xsi:type="dcterms:W3CDTF">2019-07-30T19:55:08Z</dcterms:modified>
</cp:coreProperties>
</file>