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>
        <p:scale>
          <a:sx n="20" d="100"/>
          <a:sy n="20" d="100"/>
        </p:scale>
        <p:origin x="136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9729" y="3883545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Ana Beatriz B.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Boldrini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3°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6571" y="23829608"/>
            <a:ext cx="1404257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socioemocionais: </a:t>
            </a:r>
            <a:r>
              <a:rPr lang="pt-BR" sz="4400" b="1" dirty="0">
                <a:solidFill>
                  <a:srgbClr val="FF0000"/>
                </a:solidFill>
              </a:rPr>
              <a:t>Aprender a conhecer:</a:t>
            </a:r>
            <a:r>
              <a:rPr lang="pt-BR" sz="4400" b="1" dirty="0"/>
              <a:t> </a:t>
            </a:r>
            <a:r>
              <a:rPr lang="pt-BR" sz="4400" dirty="0"/>
              <a:t>Pensamento criativo e Aprender a aprender (</a:t>
            </a:r>
            <a:r>
              <a:rPr lang="pt-BR" sz="4400" dirty="0" err="1"/>
              <a:t>Metacognição</a:t>
            </a:r>
            <a:r>
              <a:rPr lang="pt-BR" sz="4400" dirty="0"/>
              <a:t>). </a:t>
            </a:r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Projeto de Vida (</a:t>
            </a:r>
            <a:r>
              <a:rPr lang="pt-BR" sz="4400" dirty="0"/>
              <a:t>autodeterminação, perseverança,  autoconfiança, </a:t>
            </a:r>
            <a:r>
              <a:rPr lang="pt-BR" sz="4400" dirty="0" err="1"/>
              <a:t>autoproposição</a:t>
            </a:r>
            <a:r>
              <a:rPr lang="pt-BR" sz="4400" dirty="0"/>
              <a:t>).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8103" y="31928579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261711" y="27902000"/>
            <a:ext cx="14499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 smtClean="0">
                <a:solidFill>
                  <a:schemeClr val="accent2"/>
                </a:solidFill>
              </a:rPr>
              <a:t>Competências </a:t>
            </a:r>
            <a:r>
              <a:rPr lang="pt-BR" sz="4400" b="1" dirty="0" err="1" smtClean="0">
                <a:solidFill>
                  <a:schemeClr val="accent2"/>
                </a:solidFill>
              </a:rPr>
              <a:t>socioemocionais</a:t>
            </a:r>
            <a:r>
              <a:rPr lang="pt-BR" sz="4400" b="1" dirty="0" smtClean="0">
                <a:solidFill>
                  <a:schemeClr val="accent2"/>
                </a:solidFill>
              </a:rPr>
              <a:t> na BNCC: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1. Valorizar e utilizar os conhecimentos historicamente construídos sobre o mundo físico, social, cultural e digital para entender e explicar a realidade, continuar aprendendo e colaborar para a construção de uma sociedade justa, democrática e inclusiva.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46053" y="6936117"/>
            <a:ext cx="100906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 (Conclusão): </a:t>
            </a:r>
            <a:r>
              <a:rPr lang="pt-BR" sz="4000" dirty="0">
                <a:solidFill>
                  <a:schemeClr val="dk1"/>
                </a:solidFill>
              </a:rPr>
              <a:t>A atividade que realizamos trouxe  benefícios, pois ajuda na  aprendizagem da Física. Ficou mais fácil de entender todo o processo com o Diagrama Vê, ajuda e auxilia no estudo para o ENEM.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292458" y="11771445"/>
            <a:ext cx="106788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A </a:t>
            </a:r>
            <a:r>
              <a:rPr lang="pt-BR" sz="4000" dirty="0"/>
              <a:t>está </a:t>
            </a:r>
            <a:r>
              <a:rPr lang="pt-BR" sz="4000" dirty="0" smtClean="0"/>
              <a:t>correta</a:t>
            </a:r>
            <a:r>
              <a:rPr lang="pt-BR" sz="4000" dirty="0"/>
              <a:t>.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Didática: </a:t>
            </a: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candidato deve saber selecionar, entre as grandezas ondulatórias apresentadas, aquelas que se relaciona com as diferentes alturas de ondas, ou seja, a grandeza que caracteriza a nota musical emitida. Essa grandeza e a </a:t>
            </a:r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</a:t>
            </a:r>
            <a:endParaRPr lang="pt-B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636964" y="18174820"/>
            <a:ext cx="11364686" cy="1252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  <a:endParaRPr lang="pt-BR" sz="4800" b="1" dirty="0" smtClean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a</a:t>
            </a:r>
            <a:r>
              <a:rPr lang="pt-BR" sz="4000" dirty="0">
                <a:solidFill>
                  <a:schemeClr val="dk1"/>
                </a:solidFill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 </a:t>
            </a:r>
            <a:endParaRPr lang="pt-BR" sz="4000" dirty="0" smtClean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b)</a:t>
            </a:r>
            <a:r>
              <a:rPr lang="pt-BR" sz="4000" b="1" dirty="0" err="1" smtClean="0">
                <a:solidFill>
                  <a:srgbClr val="FF0000"/>
                </a:solidFill>
              </a:rPr>
              <a:t>Errada,</a:t>
            </a:r>
            <a:r>
              <a:rPr lang="pt-BR" sz="4000" dirty="0" err="1" smtClean="0"/>
              <a:t>a</a:t>
            </a:r>
            <a:r>
              <a:rPr lang="pt-BR" sz="4000" dirty="0" smtClean="0"/>
              <a:t> grandeza intensidade (potencia/área) caracteriza o volume do som emitido o que não permite a percepção de notas diferentes.</a:t>
            </a:r>
            <a:endParaRPr lang="pt-BR" sz="4000" b="1" dirty="0">
              <a:solidFill>
                <a:schemeClr val="dk1"/>
              </a:solidFill>
            </a:endParaRP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c)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/>
              <a:t> , forma da onda caracteriza o timbre do instrumento, ou seja, permite que se faça a diferença entre o som de um piano e de saxofone, mas não e função da frequência da onda.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d</a:t>
            </a:r>
            <a:r>
              <a:rPr lang="pt-BR" sz="4000" dirty="0">
                <a:solidFill>
                  <a:schemeClr val="dk1"/>
                </a:solidFill>
              </a:rPr>
              <a:t>)</a:t>
            </a:r>
            <a:r>
              <a:rPr lang="pt-BR" sz="4000" dirty="0"/>
              <a:t>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/>
              <a:t>, a amplitude da onda também esta ligada ao volume do som captado como a opção b, a intensidade e diretamente proporcional ao quadrado da amplitude, portanto não permite a distinção entre as frequências.</a:t>
            </a:r>
            <a:r>
              <a:rPr lang="pt-BR" sz="4000" dirty="0"/>
              <a:t> </a:t>
            </a:r>
            <a:endParaRPr lang="pt-BR" sz="4000" dirty="0" smtClean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e) </a:t>
            </a:r>
            <a:r>
              <a:rPr lang="pt-BR" sz="4000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a velocidade de propagação depende apenas do meio no a onda se propaga, todos os sons emitidos pelo violão viajam no ar com a mesma velocidade, porem com frequência diversas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1257" y="6564085"/>
            <a:ext cx="11527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r>
              <a:rPr lang="pt-BR" sz="4000" dirty="0" smtClean="0">
                <a:solidFill>
                  <a:srgbClr val="FF0000"/>
                </a:solidFill>
                <a:latin typeface="+mn-lt"/>
                <a:ea typeface="Cambria"/>
                <a:cs typeface="Arial" panose="020B0604020202020204" pitchFamily="34" charset="0"/>
                <a:sym typeface="Cambria"/>
              </a:rPr>
              <a:t>Ondulatória. </a:t>
            </a:r>
            <a:r>
              <a:rPr lang="pt-BR" sz="4000" dirty="0" smtClean="0">
                <a:latin typeface="+mn-lt"/>
                <a:ea typeface="Cambria"/>
              </a:rPr>
              <a:t>E</a:t>
            </a:r>
            <a:r>
              <a:rPr lang="pt-BR" sz="4000" dirty="0" smtClean="0">
                <a:latin typeface="+mn-lt"/>
              </a:rPr>
              <a:t>ntender como ocorre a difração e conceitos de ondas.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6571" y="8392886"/>
            <a:ext cx="12083144" cy="1314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Princípios: </a:t>
            </a:r>
            <a:r>
              <a:rPr lang="pt-BR" sz="4000" dirty="0"/>
              <a:t> </a:t>
            </a:r>
            <a:endParaRPr lang="pt-BR" sz="4000" dirty="0" smtClean="0"/>
          </a:p>
          <a:p>
            <a:r>
              <a:rPr lang="pt-BR" sz="4000" dirty="0"/>
              <a:t>A intensidade de uma onda eletromagnética que passa por uma determinada área é definida como a potência pela unidade de área. </a:t>
            </a:r>
          </a:p>
          <a:p>
            <a:r>
              <a:rPr lang="pt-BR" sz="4000" dirty="0"/>
              <a:t>A conservação da energia de uma onda determina que a sua intensidade deve diminuir com o quadrado da distância até à fonte. A intensidade da onda a uma distância d da fonte é a potência da fonte dividida pela área de uma superfície esférica de raio d.</a:t>
            </a:r>
          </a:p>
          <a:p>
            <a:endParaRPr lang="pt-BR" sz="4000" dirty="0"/>
          </a:p>
          <a:p>
            <a:endParaRPr lang="pt-BR" sz="4000" dirty="0"/>
          </a:p>
          <a:p>
            <a:r>
              <a:rPr lang="pt-BR" sz="4000" dirty="0"/>
              <a:t>Observando essa relação, podemos ver que a intensidade é proporcional a d2. Quanto mais distante da fonte estiver o observador, menor será a intensidade que ele vai perceber. Por essa razão, vemos o Sol com uma intensidade muito maior do que a das outras estrelas, que estão muito mais distantes de nós.</a:t>
            </a:r>
          </a:p>
          <a:p>
            <a:endParaRPr lang="pt-BR" sz="4000" dirty="0" smtClean="0"/>
          </a:p>
          <a:p>
            <a:endParaRPr lang="pt-BR" sz="4000" dirty="0"/>
          </a:p>
        </p:txBody>
      </p:sp>
      <p:sp>
        <p:nvSpPr>
          <p:cNvPr id="17" name="Retângulo 16"/>
          <p:cNvSpPr/>
          <p:nvPr/>
        </p:nvSpPr>
        <p:spPr>
          <a:xfrm>
            <a:off x="13062858" y="6772829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Considerando apenas o número de antenas, qual tipo de transmissão TDMA/CDMA ou GSM um engenheiro deveria escolher?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94369" y="20429153"/>
            <a:ext cx="134869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bg2"/>
                </a:solidFill>
              </a:rPr>
              <a:t>Oscilações, ondas, optica e radiação </a:t>
            </a:r>
            <a:endParaRPr lang="pt-BR" sz="4000" b="1" dirty="0">
              <a:solidFill>
                <a:schemeClr val="bg2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rgbClr val="FF0000"/>
                </a:solidFill>
              </a:rPr>
              <a:t>Sentença </a:t>
            </a:r>
            <a:r>
              <a:rPr lang="pt-BR" sz="4000" b="1" dirty="0">
                <a:solidFill>
                  <a:srgbClr val="FF0000"/>
                </a:solidFill>
              </a:rPr>
              <a:t>Descritora: </a:t>
            </a:r>
            <a:r>
              <a:rPr lang="pt-BR" sz="4000" dirty="0"/>
              <a:t>Identificar e discriminar características físicas das ondas sonoras.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59683" y="32692848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ÁREA 1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–Compreender as ciências naturais e as tecnologias a elas associadas como construções humanas, percebendo seus papeis nos processos de produção e no desenvolvimento econômico e social da humanidade.</a:t>
            </a:r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H1 </a:t>
            </a:r>
            <a:r>
              <a:rPr lang="pt-BR" sz="4000" dirty="0" smtClean="0">
                <a:solidFill>
                  <a:schemeClr val="bg2"/>
                </a:solidFill>
                <a:latin typeface="+mj-lt"/>
              </a:rPr>
              <a:t>– Reconhecer característica ou propriedades de fenômenos ondulatórios ou oscilatório, relacionando-os a seus usos em diferentes contextos.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445216"/>
            <a:ext cx="31938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2014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49,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branco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</a:p>
          <a:p>
            <a:pPr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Quando </a:t>
            </a:r>
            <a:r>
              <a:rPr lang="pt-BR" sz="4000" dirty="0">
                <a:solidFill>
                  <a:schemeClr val="dk1"/>
                </a:solidFill>
              </a:rPr>
              <a:t>adolescente, as nossas tardes, </a:t>
            </a:r>
            <a:r>
              <a:rPr lang="pt-BR" sz="4000" dirty="0" smtClean="0">
                <a:solidFill>
                  <a:schemeClr val="dk1"/>
                </a:solidFill>
              </a:rPr>
              <a:t>após as </a:t>
            </a:r>
            <a:r>
              <a:rPr lang="pt-BR" sz="4000" dirty="0">
                <a:solidFill>
                  <a:schemeClr val="dk1"/>
                </a:solidFill>
              </a:rPr>
              <a:t>aulas, consistiam em tomar às mãos o violão e </a:t>
            </a:r>
            <a:r>
              <a:rPr lang="pt-BR" sz="4000" dirty="0" smtClean="0">
                <a:solidFill>
                  <a:schemeClr val="dk1"/>
                </a:solidFill>
              </a:rPr>
              <a:t>o amigo </a:t>
            </a:r>
            <a:r>
              <a:rPr lang="pt-BR" sz="4000" dirty="0">
                <a:solidFill>
                  <a:schemeClr val="dk1"/>
                </a:solidFill>
              </a:rPr>
              <a:t>Hamilton a descobrir, </a:t>
            </a:r>
            <a:r>
              <a:rPr lang="pt-BR" sz="4000" dirty="0" smtClean="0">
                <a:solidFill>
                  <a:schemeClr val="dk1"/>
                </a:solidFill>
              </a:rPr>
              <a:t>apenas</a:t>
            </a:r>
          </a:p>
          <a:p>
            <a:pPr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ouvindo </a:t>
            </a:r>
            <a:r>
              <a:rPr lang="pt-BR" sz="4000" dirty="0">
                <a:solidFill>
                  <a:schemeClr val="dk1"/>
                </a:solidFill>
              </a:rPr>
              <a:t>o </a:t>
            </a:r>
            <a:r>
              <a:rPr lang="pt-BR" sz="4000" dirty="0" smtClean="0">
                <a:solidFill>
                  <a:schemeClr val="dk1"/>
                </a:solidFill>
              </a:rPr>
              <a:t>acorde, quais </a:t>
            </a:r>
            <a:r>
              <a:rPr lang="pt-BR" sz="4000" dirty="0">
                <a:solidFill>
                  <a:schemeClr val="dk1"/>
                </a:solidFill>
              </a:rPr>
              <a:t>notas eram escolhidas. Sempre perdíamos </a:t>
            </a:r>
            <a:r>
              <a:rPr lang="pt-BR" sz="4000" dirty="0" smtClean="0">
                <a:solidFill>
                  <a:schemeClr val="dk1"/>
                </a:solidFill>
              </a:rPr>
              <a:t>a aposta</a:t>
            </a:r>
            <a:r>
              <a:rPr lang="pt-BR" sz="4000" dirty="0">
                <a:solidFill>
                  <a:schemeClr val="dk1"/>
                </a:solidFill>
              </a:rPr>
              <a:t>, ele possui o ouvido absoluto.</a:t>
            </a:r>
          </a:p>
          <a:p>
            <a:pPr algn="ctr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O ouvido absoluto é uma característica perceptual de</a:t>
            </a:r>
          </a:p>
          <a:p>
            <a:pPr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sem </a:t>
            </a:r>
            <a:r>
              <a:rPr lang="pt-BR" sz="4000" dirty="0">
                <a:solidFill>
                  <a:schemeClr val="dk1"/>
                </a:solidFill>
              </a:rPr>
              <a:t>outras referências, isto é, sem precisar relacioná-las</a:t>
            </a:r>
          </a:p>
          <a:p>
            <a:pPr algn="ctr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com outras notas de uma melodia.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6053" y="33143503"/>
            <a:ext cx="4023709" cy="395055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1355" y="33360173"/>
            <a:ext cx="4127350" cy="306655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0572" y="31532081"/>
            <a:ext cx="5700254" cy="128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568</Words>
  <Application>Microsoft Office PowerPoint</Application>
  <PresentationFormat>Personalizar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97</cp:revision>
  <dcterms:modified xsi:type="dcterms:W3CDTF">2019-08-05T11:28:54Z</dcterms:modified>
</cp:coreProperties>
</file>