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" d="100"/>
          <a:sy n="11" d="100"/>
        </p:scale>
        <p:origin x="1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0910" y="348210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s):Thamiris Ceccon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  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M02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Maria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D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dirty="0"/>
              <a:t>está </a:t>
            </a:r>
            <a:r>
              <a:rPr lang="pt-BR" sz="4000" dirty="0" smtClean="0"/>
              <a:t>correta. O texto avalia a situação da economia cafeeira em seu período áureo e a posterior depressão do mercado em face da crise internacional e suas repercussões. A alternativa implementada pelo Estado brasileiro diante da conjuntura econômica foi apoiar o desenvolvimento da indústria, que era a melhor solução.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793417" y="14471897"/>
            <a:ext cx="1100205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</a:rPr>
              <a:t>na época, o Brasil não era um país atrativo para empresas, estrangeiras devido á escassa infraestrutura e mão de obra desqualificada.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8421565" y="27240489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 crise Mundial de 1929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291405" y="28676249"/>
            <a:ext cx="126959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tx1"/>
                </a:solidFill>
              </a:rPr>
              <a:t>Uma resposta do Estado brasileiro á conjuntura econômica mencionada foi (a):</a:t>
            </a: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a)Atração de empresas estrangeiras.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História contemporânea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r>
              <a:rPr lang="pt-BR" sz="4000" dirty="0" smtClean="0">
                <a:solidFill>
                  <a:schemeClr val="dk1"/>
                </a:solidFill>
                <a:sym typeface="Wingdings" panose="05000000000000000000" pitchFamily="2" charset="2"/>
              </a:rPr>
              <a:t>Ter conhecimento sobre a crise de 1929, as entreguerras, o Primeiro Governo Vargas e a cafeicultura.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</a:t>
            </a:r>
            <a:r>
              <a:rPr lang="pt-BR" sz="4800" b="1" dirty="0" smtClean="0">
                <a:solidFill>
                  <a:schemeClr val="dk1"/>
                </a:solidFill>
              </a:rPr>
              <a:t>básica</a:t>
            </a:r>
          </a:p>
          <a:p>
            <a:pPr algn="ctr">
              <a:buSzPct val="25000"/>
            </a:pPr>
            <a:r>
              <a:rPr lang="pt-BR" sz="4800" dirty="0" smtClean="0">
                <a:solidFill>
                  <a:schemeClr val="dk1"/>
                </a:solidFill>
              </a:rPr>
              <a:t>Uma resposta do Estado brasileiro á conjuntura econômica foi?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-64666" y="10962950"/>
            <a:ext cx="1283380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 smtClean="0">
                <a:solidFill>
                  <a:schemeClr val="dk1"/>
                </a:solidFill>
              </a:rPr>
              <a:t>Com a crise de 1929 a produção que se encontrava em altos níveis teria que continuar crescendo.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000" dirty="0" smtClean="0">
                <a:solidFill>
                  <a:schemeClr val="dk1"/>
                </a:solidFill>
              </a:rPr>
              <a:t>A produção máxima só seria alcançada no ponto mais baixo da depressão.</a:t>
            </a:r>
            <a:endParaRPr lang="pt-BR" sz="4000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2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/>
              <a:t>Compreender as transformações dos espaços geográficos como produto das relações socioeconômicas e culturais de poder.</a:t>
            </a:r>
            <a:r>
              <a:rPr lang="pt-BR" sz="4000" dirty="0" smtClean="0"/>
              <a:t>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8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/>
              <a:t>Analisar a ação dos estados nacionais no que se refere à dinâmica dos fluxos populacionais e no enfrentamento de problemas de ordem econômico-social.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2014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33,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 Crise de 1929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724886" y="19498685"/>
            <a:ext cx="12442400" cy="4437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</a:t>
            </a:r>
            <a:r>
              <a:rPr lang="pt-BR" sz="4000" dirty="0" smtClean="0"/>
              <a:t>o  </a:t>
            </a:r>
            <a:r>
              <a:rPr lang="pt-BR" sz="4000" dirty="0"/>
              <a:t>Brasil passava por um problema de superprodução de café, e sua indústria ainda não absorvia grande quantidade de mão de obra, dessa forma, a resposta direta á conjuntura econômica descrita no texto não pode ser a importação de mão de obra estrangeira.</a:t>
            </a:r>
            <a:endParaRPr lang="pt-BR" sz="4000" dirty="0">
              <a:solidFill>
                <a:schemeClr val="dk1"/>
              </a:solidFill>
            </a:endParaRPr>
          </a:p>
          <a:p>
            <a:pPr fontAlgn="base"/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20056929" y="17582409"/>
            <a:ext cx="122391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dk1"/>
                </a:solidFill>
              </a:rPr>
              <a:t>a estrutura fundiária foi mantida com os cafeicultores exercendo importante influencia econômica e politica.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402369" y="23269312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8950854" y="24071117"/>
            <a:ext cx="120365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ocorreu foi o oposto, a manutenção do financiamento dos grandes produtores, que por sua vez, mantiveram sua grandes produções, apesar da falta de mercado para o produto,devido a crise econômica mundial. 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8288454" y="31771575"/>
            <a:ext cx="1312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b)Reformulação do sistema fundiário.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8202113" y="32828771"/>
            <a:ext cx="13062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c)Incremento da mão de obra imigrante.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8174829" y="34034924"/>
            <a:ext cx="1368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 smtClean="0"/>
              <a:t>d)Desenvolvimento de politica industrial.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7930697" y="35061317"/>
            <a:ext cx="14076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e)Financiamento de pequenos agricultores.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99255" y="38169802"/>
            <a:ext cx="31742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Ao deflagrar-se a crise de 1929, a situação da economia cafeeira se apresentava como se segue.</a:t>
            </a: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 produção, que se encontrava em altos níveis, teria que seguir crescendo, pois os produtores haviam continuado a expandir as plantações até aquele momento. Com efeito, a produção máxima seria alcançada em 1933, ou seja, no ponto mais baixo da depressão, como reflexo das grandes plantações de 1927-1928. Entretanto, era totalmente impossível obter crédito no exterior para financiar a retenção de novos estoques, pois o mercado internacional de capitais se encontrava em profunda depressão, e o crédito do governo desaparecera com a evaporação das reservas.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Identificar registros de praticas de grupos sociais no tempo e no espaço.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742</Words>
  <Application>Microsoft Office PowerPoint</Application>
  <PresentationFormat>Personalizar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Open Sans</vt:lpstr>
      <vt:lpstr>Calibri</vt:lpstr>
      <vt:lpstr>Times New Roman</vt:lpstr>
      <vt:lpstr>Arial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140</cp:revision>
  <dcterms:modified xsi:type="dcterms:W3CDTF">2019-08-05T11:14:42Z</dcterms:modified>
</cp:coreProperties>
</file>