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6" d="100"/>
          <a:sy n="26" d="100"/>
        </p:scale>
        <p:origin x="62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Lorrana Bourguignon Costa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</a:t>
            </a:r>
            <a:r>
              <a:rPr lang="pt-BR" sz="3600" b="1">
                <a:solidFill>
                  <a:schemeClr val="dk1"/>
                </a:solidFill>
              </a:rPr>
              <a:t>: </a:t>
            </a:r>
            <a:r>
              <a:rPr lang="pt-BR" sz="3600" dirty="0">
                <a:solidFill>
                  <a:schemeClr val="dk1"/>
                </a:solidFill>
              </a:rPr>
              <a:t>2</a:t>
            </a:r>
            <a:r>
              <a:rPr lang="pt-BR" sz="360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: Lucas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4763" y="22154134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48494" y="33835116"/>
            <a:ext cx="6782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000" b="1" dirty="0" smtClean="0"/>
              <a:t>:</a:t>
            </a:r>
            <a:r>
              <a:rPr lang="pt-BR" sz="4400" b="1" dirty="0" smtClean="0"/>
              <a:t>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157607" y="25413697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Valorizar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Foi </a:t>
            </a:r>
            <a:r>
              <a:rPr lang="pt-BR" sz="36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14470" y="8303036"/>
            <a:ext cx="10711544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´D </a:t>
            </a:r>
            <a:r>
              <a:rPr lang="pt-BR" sz="3600" dirty="0" smtClean="0"/>
              <a:t>Pois, quando a geladeira é aberta, troca-se ar entre seu interior e o ambiente externo de forma que, quando ela é fechada, parte do ar do meio ambiente fica confinada dentro da geladeira, á temperatura ambiente, e irá resfriar. Como se trata de uma transformação isométrica(o volume não varia), a queda de temperatura acarreta em uma queda de pressão, fazendo com que a pressão interna da geladeira se torne menor que a pressão externa. Assim, para abrir a geladeira novamente, é requerida uma força maior, para vencer a maior diferença entre as pressões interna e externa.</a:t>
            </a:r>
            <a:endParaRPr lang="pt-BR" sz="36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379653" y="15847175"/>
            <a:ext cx="108714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 smtClean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letra A está errada, pois, o volume de ar no interior da geladeira é o mesmo, antes da abertura da porta e após seu fechamento (transformação isométrica).</a:t>
            </a:r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783136" y="30299008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O calor e os fenômenos térmicos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733485" y="31745558"/>
            <a:ext cx="127328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/>
              <a:t>A dificuldade extra para reabrir a geladeira ocorre porque o(a</a:t>
            </a:r>
            <a:r>
              <a:rPr lang="pt-BR" sz="4000" dirty="0" smtClean="0"/>
              <a:t>):</a:t>
            </a: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</a:t>
            </a:r>
            <a:r>
              <a:rPr lang="pt-BR" sz="4000" dirty="0"/>
              <a:t> volume de ar dentro da geladeira diminuiu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História contemporânea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30586" y="6843974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A dificuldade extra para reabrir a geladeira ocorre porque o(a</a:t>
            </a:r>
            <a:r>
              <a:rPr lang="pt-BR" sz="4000" dirty="0" smtClean="0"/>
              <a:t>)?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-30586" y="9015026"/>
            <a:ext cx="1283380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 </a:t>
            </a:r>
            <a:r>
              <a:rPr lang="pt-BR" sz="4800" dirty="0" smtClean="0">
                <a:solidFill>
                  <a:schemeClr val="dk1"/>
                </a:solidFill>
              </a:rPr>
              <a:t>A definição de pressão diz que essa grandeza é dada pela razão de uma força aplicada perpendicularmente sobre uma superfície e a área da superfície. Matematicamente, temos: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smtClean="0">
                <a:solidFill>
                  <a:schemeClr val="dk1"/>
                </a:solidFill>
              </a:rPr>
              <a:t>                P=F/A</a:t>
            </a:r>
            <a:endParaRPr lang="pt-BR" sz="4000" dirty="0" smtClean="0"/>
          </a:p>
          <a:p>
            <a:pPr lvl="0" indent="-177800" algn="just">
              <a:buClr>
                <a:schemeClr val="dk1"/>
              </a:buClr>
              <a:buSzPct val="100000"/>
            </a:pP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55579" y="34604557"/>
            <a:ext cx="15217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6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</a:t>
            </a: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Apropriar-se de conhecimentos da física para, em situações problema interpretar, avaliar ou planejar intervenções científico - tecnológicas. </a:t>
            </a:r>
            <a:endParaRPr lang="pt-BR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21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</a:t>
            </a: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Utilizar leis físicas e (ou) químicas para interpretar processos naturais ou tecnológicos inseridos no contexto da termodinâmica e (ou) do eletromagnetismo.</a:t>
            </a:r>
            <a:endParaRPr lang="pt-BR" sz="4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97971" y="39748938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2015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52,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50882" y="22397862"/>
            <a:ext cx="1337298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letra C está errada, pois, a força exercida pelo ímã somente faz com que ele permaneça fixado na porta, não se relacionando com a força necessária para abri-la, além disso, a força exercida pelo ímã não varia com abertura ou com o fechamento da porta da geladeira.</a:t>
            </a:r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9826741" y="19046173"/>
            <a:ext cx="122099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letra B está errada, pois, a potência do motor relaciona-se com a rapidez com a qual a geladeira esfria o ar em seu interior, e não com a dificuldade em abrir a porta, além disso, considerando-se que a geladeira permaneceu aberto durante um curto período de tempo, o motor irá funcionar com potência menor que a máxima.</a:t>
            </a:r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base"/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8794898" y="25450122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8647630" y="26369334"/>
            <a:ext cx="123083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600" dirty="0" smtClean="0">
                <a:solidFill>
                  <a:schemeClr val="dk1"/>
                </a:solidFill>
              </a:rPr>
              <a:t>letra </a:t>
            </a:r>
            <a:r>
              <a:rPr lang="pt-BR" sz="3600" dirty="0">
                <a:solidFill>
                  <a:schemeClr val="dk1"/>
                </a:solidFill>
              </a:rPr>
              <a:t>E </a:t>
            </a:r>
            <a:r>
              <a:rPr lang="pt-BR" sz="3600" dirty="0" smtClean="0">
                <a:solidFill>
                  <a:schemeClr val="dk1"/>
                </a:solidFill>
              </a:rPr>
              <a:t>está errada, pois, a temperatura no interior da geladeira, logo após o fechamento da porta, é maior que a temperatura em seu interior antes de sua abertura, devido á entrada de ar á temperatura ambiente, além disso, após a geladeira resfriar o ar em seu interior, a temperatura retorna ao valor inicial, antes da abertura da porta.  </a:t>
            </a:r>
            <a:endParaRPr lang="pt-BR" sz="3600" dirty="0"/>
          </a:p>
        </p:txBody>
      </p:sp>
      <p:sp>
        <p:nvSpPr>
          <p:cNvPr id="30" name="Retângulo 29"/>
          <p:cNvSpPr/>
          <p:nvPr/>
        </p:nvSpPr>
        <p:spPr>
          <a:xfrm>
            <a:off x="17364715" y="34464647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 smtClean="0"/>
              <a:t>)</a:t>
            </a:r>
            <a:r>
              <a:rPr lang="pt-BR" sz="4000" dirty="0"/>
              <a:t> motor da geladeira está funcionando com potência máxima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31" name="Retângulo 30"/>
          <p:cNvSpPr/>
          <p:nvPr/>
        </p:nvSpPr>
        <p:spPr>
          <a:xfrm>
            <a:off x="17232510" y="35820347"/>
            <a:ext cx="1306240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c</a:t>
            </a:r>
            <a:r>
              <a:rPr lang="pt-BR" sz="4000" dirty="0" smtClean="0"/>
              <a:t>)</a:t>
            </a:r>
            <a:r>
              <a:rPr lang="pt-BR" sz="3600" dirty="0"/>
              <a:t> força exercida pelo imã fixado na porta da geladeira aumenta</a:t>
            </a:r>
            <a:r>
              <a:rPr lang="pt-BR" sz="3600" dirty="0" smtClean="0"/>
              <a:t>.</a:t>
            </a:r>
            <a:endParaRPr lang="pt-BR" sz="3600" dirty="0"/>
          </a:p>
        </p:txBody>
      </p:sp>
      <p:sp>
        <p:nvSpPr>
          <p:cNvPr id="32" name="Retângulo 31"/>
          <p:cNvSpPr/>
          <p:nvPr/>
        </p:nvSpPr>
        <p:spPr>
          <a:xfrm>
            <a:off x="17061504" y="37092708"/>
            <a:ext cx="1368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/>
              <a:t>d</a:t>
            </a:r>
            <a:r>
              <a:rPr lang="pt-BR" sz="4000" dirty="0" smtClean="0"/>
              <a:t>)</a:t>
            </a:r>
            <a:r>
              <a:rPr lang="pt-BR" sz="4000" dirty="0"/>
              <a:t> pressão no interior da geladeira está abaixo da pressão externa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34" name="Retângulo 33"/>
          <p:cNvSpPr/>
          <p:nvPr/>
        </p:nvSpPr>
        <p:spPr>
          <a:xfrm>
            <a:off x="17018651" y="38404060"/>
            <a:ext cx="14076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e</a:t>
            </a:r>
            <a:r>
              <a:rPr lang="pt-BR" sz="4000" dirty="0" smtClean="0"/>
              <a:t>)</a:t>
            </a:r>
            <a:r>
              <a:rPr lang="pt-BR" sz="4000" dirty="0"/>
              <a:t> temperatura no interior da geladeira é inferior ao valor existente antes de ela ser aberta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255579" y="41236921"/>
            <a:ext cx="31742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/>
              <a:t>Uma pessoa abre sua geladeira, verifica o que há dentro e depois fecha a porta dessa geladeira. Em seguida, ela tenta abrir a geladeira novamente, mas só consegue fazer isso depois de exercer uma força mais intensa do que a </a:t>
            </a:r>
            <a:r>
              <a:rPr lang="pt-BR" sz="4000" dirty="0" smtClean="0"/>
              <a:t>habitual. A </a:t>
            </a:r>
            <a:r>
              <a:rPr lang="pt-BR" sz="4000" dirty="0"/>
              <a:t>dificuldade extra para reabrir a geladeira ocorre porque o(a)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610315"/>
            <a:ext cx="1143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dk1"/>
                </a:solidFill>
              </a:rPr>
              <a:t>Noções de transformações gasosas, com ênfase nas transformações isométricas.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20073517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873</Words>
  <Application>Microsoft Office PowerPoint</Application>
  <PresentationFormat>Personalizar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Open Sans</vt:lpstr>
      <vt:lpstr>Arial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Windows</cp:lastModifiedBy>
  <cp:revision>147</cp:revision>
  <dcterms:modified xsi:type="dcterms:W3CDTF">2019-08-02T17:52:33Z</dcterms:modified>
</cp:coreProperties>
</file>