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2778" y="52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6" y="2492960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Lara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Sartori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 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Perobas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683" y="16276083"/>
            <a:ext cx="12703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err="1" smtClean="0">
                <a:solidFill>
                  <a:schemeClr val="accent2"/>
                </a:solidFill>
              </a:rPr>
              <a:t>socioemocionais</a:t>
            </a:r>
            <a:r>
              <a:rPr lang="pt-BR" sz="4400" b="1" dirty="0" smtClean="0">
                <a:solidFill>
                  <a:schemeClr val="accent2"/>
                </a:solidFill>
              </a:rPr>
              <a:t>: </a:t>
            </a:r>
            <a:r>
              <a:rPr lang="pt-BR" sz="4400" dirty="0" smtClean="0">
                <a:solidFill>
                  <a:schemeClr val="tx1"/>
                </a:solidFill>
              </a:rPr>
              <a:t>identificar a presença e aplicar as tecnologias associadas ás ciências naturais em diferentes contextos.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6457" y="23833645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8888159"/>
            <a:ext cx="127362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068054" y="640672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871847" y="21515194"/>
            <a:ext cx="11364686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pois o interruptor </a:t>
            </a:r>
            <a:r>
              <a:rPr lang="pt-BR" sz="4000" dirty="0" err="1" smtClean="0">
                <a:solidFill>
                  <a:schemeClr val="dk1"/>
                </a:solidFill>
              </a:rPr>
              <a:t>nao</a:t>
            </a:r>
            <a:r>
              <a:rPr lang="pt-BR" sz="4000" dirty="0" smtClean="0">
                <a:solidFill>
                  <a:schemeClr val="dk1"/>
                </a:solidFill>
              </a:rPr>
              <a:t> é capaz de ligar e desligar o interruptor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b)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4000" dirty="0" smtClean="0">
                <a:solidFill>
                  <a:schemeClr val="tx1"/>
                </a:solidFill>
              </a:rPr>
              <a:t>pois o interruptor afeta uma das tomadas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c</a:t>
            </a:r>
            <a:r>
              <a:rPr lang="pt-BR" sz="4000" dirty="0">
                <a:solidFill>
                  <a:schemeClr val="dk1"/>
                </a:solidFill>
              </a:rPr>
              <a:t>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4000" dirty="0" smtClean="0">
                <a:solidFill>
                  <a:schemeClr val="tx1"/>
                </a:solidFill>
              </a:rPr>
              <a:t>pois o interruptor embora seja capaz de ligar e desligar a </a:t>
            </a:r>
            <a:r>
              <a:rPr lang="pt-BR" sz="4000" dirty="0" err="1" smtClean="0">
                <a:solidFill>
                  <a:schemeClr val="tx1"/>
                </a:solidFill>
              </a:rPr>
              <a:t>lampada</a:t>
            </a:r>
            <a:r>
              <a:rPr lang="pt-BR" sz="4000" dirty="0" smtClean="0">
                <a:solidFill>
                  <a:schemeClr val="tx1"/>
                </a:solidFill>
              </a:rPr>
              <a:t>,afeta as duas tomadas.</a:t>
            </a:r>
            <a:endParaRPr lang="pt-BR" sz="4000" dirty="0">
              <a:solidFill>
                <a:schemeClr val="tx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d)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4000" dirty="0" smtClean="0">
                <a:solidFill>
                  <a:schemeClr val="tx1"/>
                </a:solidFill>
              </a:rPr>
              <a:t>esta errada pois o interruptor,embora seja capaz de ligar e desligar a </a:t>
            </a:r>
            <a:r>
              <a:rPr lang="pt-BR" sz="4000" dirty="0" err="1" smtClean="0">
                <a:solidFill>
                  <a:schemeClr val="tx1"/>
                </a:solidFill>
              </a:rPr>
              <a:t>lampada</a:t>
            </a:r>
            <a:r>
              <a:rPr lang="pt-BR" sz="4000" dirty="0" smtClean="0">
                <a:solidFill>
                  <a:schemeClr val="tx1"/>
                </a:solidFill>
              </a:rPr>
              <a:t>,afeta as duas tomadas.alem disso,elas  </a:t>
            </a:r>
            <a:r>
              <a:rPr lang="pt-BR" sz="4000" dirty="0" err="1" smtClean="0">
                <a:solidFill>
                  <a:schemeClr val="tx1"/>
                </a:solidFill>
              </a:rPr>
              <a:t>estao</a:t>
            </a:r>
            <a:r>
              <a:rPr lang="pt-BR" sz="4000" dirty="0" smtClean="0">
                <a:solidFill>
                  <a:schemeClr val="tx1"/>
                </a:solidFill>
              </a:rPr>
              <a:t> ligadas em serie e portanto,não estão submetidas á tensão nominal da rede </a:t>
            </a:r>
            <a:r>
              <a:rPr lang="pt-BR" sz="4000" dirty="0" err="1" smtClean="0">
                <a:solidFill>
                  <a:schemeClr val="tx1"/>
                </a:solidFill>
              </a:rPr>
              <a:t>eletri</a:t>
            </a:r>
            <a:r>
              <a:rPr lang="pt-BR" sz="4000" b="1" dirty="0" err="1" smtClean="0">
                <a:solidFill>
                  <a:schemeClr val="tx1"/>
                </a:solidFill>
              </a:rPr>
              <a:t>ca</a:t>
            </a:r>
            <a:r>
              <a:rPr lang="pt-BR" sz="4000" b="1" dirty="0" smtClean="0">
                <a:solidFill>
                  <a:schemeClr val="tx1"/>
                </a:solidFill>
              </a:rPr>
              <a:t>.</a:t>
            </a:r>
            <a:endParaRPr lang="pt-BR" sz="4000" b="1" dirty="0">
              <a:solidFill>
                <a:schemeClr val="tx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e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984789" y="30131687"/>
            <a:ext cx="1196043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 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 A-                                     C-</a:t>
            </a:r>
          </a:p>
          <a:p>
            <a:pPr lvl="0" algn="just">
              <a:buSzPct val="25000"/>
            </a:pPr>
            <a:endParaRPr lang="pt-BR" sz="4000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endParaRPr lang="pt-BR" sz="4000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endParaRPr lang="pt-BR" sz="4000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B-                                      D-</a:t>
            </a:r>
          </a:p>
          <a:p>
            <a:pPr lvl="0" algn="just">
              <a:buSzPct val="25000"/>
            </a:pPr>
            <a:endParaRPr lang="pt-BR" sz="4000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  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                         E-</a:t>
            </a:r>
            <a:endParaRPr lang="pt-BR" sz="4000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err="1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circuÍtos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elétricos 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6571" y="8392886"/>
            <a:ext cx="120831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/>
              <a:t> </a:t>
            </a:r>
            <a:r>
              <a:rPr lang="pt-BR" sz="4000" dirty="0" smtClean="0"/>
              <a:t>são ligações de elementos, como geradores, receptores e capacitores, realizadas por meio de fios condutores, permitindo a circulação da corrente elétrica. Elementos como geradores e receptores são ligados por fios condutores, formando </a:t>
            </a:r>
            <a:r>
              <a:rPr lang="pt-BR" sz="4000" b="1" dirty="0" smtClean="0"/>
              <a:t>circuitos elétricos</a:t>
            </a:r>
            <a:r>
              <a:rPr lang="pt-BR" sz="4000" dirty="0" smtClean="0"/>
              <a:t>. </a:t>
            </a:r>
            <a:endParaRPr lang="pt-BR" sz="4000" dirty="0"/>
          </a:p>
        </p:txBody>
      </p:sp>
      <p:sp>
        <p:nvSpPr>
          <p:cNvPr id="17" name="Retângulo 16"/>
          <p:cNvSpPr/>
          <p:nvPr/>
        </p:nvSpPr>
        <p:spPr>
          <a:xfrm>
            <a:off x="13062858" y="677283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r>
              <a:rPr lang="pt-BR" sz="4800" dirty="0" smtClean="0"/>
              <a:t>Qual </a:t>
            </a:r>
            <a:r>
              <a:rPr lang="pt-BR" sz="4800" dirty="0" smtClean="0"/>
              <a:t>dos circuitos esboçados atende às exigências? 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9683" y="12421496"/>
            <a:ext cx="12050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Física- Energia, trabalho e potência.</a:t>
            </a:r>
            <a:endParaRPr lang="pt-BR" sz="4000" dirty="0"/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Descritora: </a:t>
            </a:r>
            <a:r>
              <a:rPr lang="pt-BR" sz="4000" dirty="0"/>
              <a:t>Identificar e discriminar características físicas das ondas sonoras.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24754078"/>
            <a:ext cx="15217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6 </a:t>
            </a:r>
            <a:r>
              <a:rPr lang="pt-BR" sz="4400" dirty="0">
                <a:solidFill>
                  <a:srgbClr val="333333"/>
                </a:solidFill>
                <a:latin typeface="+mj-lt"/>
              </a:rPr>
              <a:t>- Apropriar-se de conhecimentos da física para, em situações problema, interpretar, avaliar ou planejar intervenções científico-tecnológicas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H20</a:t>
            </a:r>
            <a:r>
              <a:rPr lang="pt-BR" sz="44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Caracterizar causas ou efeitos dos movimentos de partículas, substâncias, objetos ou corpos celestes.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252147"/>
            <a:ext cx="319386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63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r>
              <a:rPr lang="pt-BR" sz="4000" dirty="0" smtClean="0"/>
              <a:t>Um estudante, precisando instalar um computador, um monitor e uma lâmpada em sua quarto, verificou que precisaria fazer a instalação de duas tomadas e um interruptor na rede elétrica. Decidiu esboçar com antecedência o esquema elétrico.</a:t>
            </a:r>
          </a:p>
          <a:p>
            <a:r>
              <a:rPr lang="pt-BR" sz="4000" dirty="0" smtClean="0"/>
              <a:t>“O circuito deve ser tal que as tomadas e a lâmpada devem estar submetidas à tensão nominal da rede elétrica e a lâmpada deve poder ser ligada ou desligada por um interruptor sem afetar os outros </a:t>
            </a:r>
            <a:r>
              <a:rPr lang="pt-BR" sz="4000" dirty="0" smtClean="0"/>
              <a:t>dispositivos pensou</a:t>
            </a:r>
            <a:r>
              <a:rPr lang="pt-BR" sz="4000" dirty="0" smtClean="0"/>
              <a:t>.</a:t>
            </a:r>
          </a:p>
          <a:p>
            <a:r>
              <a:rPr lang="pt-BR" sz="4000" dirty="0" smtClean="0"/>
              <a:t>Símbolos adotados</a:t>
            </a:r>
            <a:r>
              <a:rPr lang="pt-BR" sz="4000" dirty="0" smtClean="0"/>
              <a:t>:  </a:t>
            </a:r>
            <a:r>
              <a:rPr lang="pt-BR" sz="4000" dirty="0" smtClean="0"/>
              <a:t>Qual dos circuitos esboçados atende às exigências</a:t>
            </a:r>
            <a:r>
              <a:rPr lang="pt-BR" sz="4000" dirty="0" smtClean="0"/>
              <a:t>?</a:t>
            </a:r>
            <a:r>
              <a:rPr lang="pt-BR" sz="4000" dirty="0" smtClean="0"/>
              <a:t> </a:t>
            </a:r>
          </a:p>
          <a:p>
            <a:endParaRPr lang="pt-BR" sz="4000" dirty="0" smtClean="0"/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1585660" y="10278629"/>
            <a:ext cx="10813628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 </a:t>
            </a:r>
            <a:r>
              <a:rPr lang="pt-BR" sz="4000" dirty="0"/>
              <a:t>alternativa está corretas, </a:t>
            </a:r>
            <a:r>
              <a:rPr lang="pt-BR" sz="4000" dirty="0" smtClean="0"/>
              <a:t>pois</a:t>
            </a:r>
            <a:r>
              <a:rPr lang="pt-BR" sz="4000" dirty="0"/>
              <a:t> </a:t>
            </a:r>
            <a:r>
              <a:rPr lang="pt-BR" sz="4000" dirty="0" smtClean="0"/>
              <a:t>para que a </a:t>
            </a:r>
            <a:r>
              <a:rPr lang="pt-BR" sz="4000" dirty="0" err="1" smtClean="0"/>
              <a:t>lampada</a:t>
            </a:r>
            <a:r>
              <a:rPr lang="pt-BR" sz="4000" dirty="0" smtClean="0"/>
              <a:t> e as tomadas estejam todas submetidas á tensão nominal da rede </a:t>
            </a:r>
            <a:r>
              <a:rPr lang="pt-BR" sz="4000" dirty="0" err="1" smtClean="0"/>
              <a:t>eletrica</a:t>
            </a:r>
            <a:r>
              <a:rPr lang="pt-BR" sz="4000" dirty="0" smtClean="0"/>
              <a:t>,elas devem ser associadas em paralelo.para que a </a:t>
            </a:r>
            <a:r>
              <a:rPr lang="pt-BR" sz="4000" dirty="0" err="1" smtClean="0"/>
              <a:t>lampada</a:t>
            </a:r>
            <a:r>
              <a:rPr lang="pt-BR" sz="4000" dirty="0" smtClean="0"/>
              <a:t> possa ser ligada/desligada </a:t>
            </a:r>
            <a:r>
              <a:rPr lang="pt-BR" sz="4000" dirty="0" err="1" smtClean="0"/>
              <a:t>atraves</a:t>
            </a:r>
            <a:r>
              <a:rPr lang="pt-BR" sz="4000" dirty="0" smtClean="0"/>
              <a:t> de um interruptor,este deve ser associado á </a:t>
            </a:r>
            <a:r>
              <a:rPr lang="pt-BR" sz="4000" dirty="0" err="1" smtClean="0"/>
              <a:t>lampada</a:t>
            </a:r>
            <a:r>
              <a:rPr lang="pt-BR" sz="4000" dirty="0" smtClean="0"/>
              <a:t> em série.para que o interruptor não afete as tomadas,o circuito deve ser montado de forma que a corrente elétrica percorra as tomadas independentemente de o interruptor estar em uma posição que abra ou feche a conexão com a </a:t>
            </a:r>
            <a:r>
              <a:rPr lang="pt-BR" sz="4000" dirty="0" err="1" smtClean="0"/>
              <a:t>lampada</a:t>
            </a:r>
            <a:r>
              <a:rPr lang="pt-BR" sz="4000" dirty="0" smtClean="0"/>
              <a:t>. Tais condições são respeitadas neste  circuito.</a:t>
            </a:r>
            <a:endParaRPr lang="pt-BR" sz="4000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20757364" y="19589226"/>
            <a:ext cx="10767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Didática: </a:t>
            </a:r>
          </a:p>
          <a:p>
            <a:pPr algn="just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 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dimensionamento de circuitos </a:t>
            </a:r>
            <a:r>
              <a:rPr lang="pt-BR" sz="4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eletricos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/>
          </a:p>
          <a:p>
            <a:endParaRPr lang="pt-BR" sz="4000" dirty="0" smtClean="0"/>
          </a:p>
          <a:p>
            <a:endParaRPr lang="pt-BR" sz="4000" dirty="0"/>
          </a:p>
        </p:txBody>
      </p:sp>
      <p:pic>
        <p:nvPicPr>
          <p:cNvPr id="39" name="Imagem 38" descr="68-figura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546" y="40846052"/>
            <a:ext cx="18393268" cy="1697612"/>
          </a:xfrm>
          <a:prstGeom prst="rect">
            <a:avLst/>
          </a:prstGeom>
        </p:spPr>
      </p:pic>
      <p:pic>
        <p:nvPicPr>
          <p:cNvPr id="40" name="Imagem 39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7969" y="30995652"/>
            <a:ext cx="4156432" cy="2227997"/>
          </a:xfrm>
          <a:prstGeom prst="rect">
            <a:avLst/>
          </a:prstGeom>
        </p:spPr>
      </p:pic>
      <p:pic>
        <p:nvPicPr>
          <p:cNvPr id="41" name="Imagem 40" descr="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4221" y="33147044"/>
            <a:ext cx="3867673" cy="2125477"/>
          </a:xfrm>
          <a:prstGeom prst="rect">
            <a:avLst/>
          </a:prstGeom>
        </p:spPr>
      </p:pic>
      <p:pic>
        <p:nvPicPr>
          <p:cNvPr id="44" name="Imagem 43" descr="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6105" y="30995649"/>
            <a:ext cx="3891070" cy="2067130"/>
          </a:xfrm>
          <a:prstGeom prst="rect">
            <a:avLst/>
          </a:prstGeom>
        </p:spPr>
      </p:pic>
      <p:pic>
        <p:nvPicPr>
          <p:cNvPr id="45" name="Imagem 44" descr="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0484" y="33123228"/>
            <a:ext cx="4137590" cy="2345866"/>
          </a:xfrm>
          <a:prstGeom prst="rect">
            <a:avLst/>
          </a:prstGeom>
        </p:spPr>
      </p:pic>
      <p:pic>
        <p:nvPicPr>
          <p:cNvPr id="47" name="Imagem 46" descr="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0262" y="35134513"/>
            <a:ext cx="4474208" cy="235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567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Tahoma</vt:lpstr>
      <vt:lpstr>Times New Roman</vt:lpstr>
      <vt:lpstr>Cambria</vt:lpstr>
      <vt:lpstr>Calibri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MAX</cp:lastModifiedBy>
  <cp:revision>101</cp:revision>
  <dcterms:modified xsi:type="dcterms:W3CDTF">2019-08-06T22:59:58Z</dcterms:modified>
</cp:coreProperties>
</file>