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E8020-7B97-4049-BC55-FB15B7F75FA2}" v="7" dt="2019-08-07T00:53:20.794"/>
  </p1510:revLst>
</p1510:revInfo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630" y="-3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Rayssa Vieira Tavares</a:t>
            </a: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M01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Lucas Perobas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9570" y="8431451"/>
            <a:ext cx="10711544" cy="894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3750" dirty="0"/>
              <a:t>A </a:t>
            </a:r>
            <a:r>
              <a:rPr lang="pt-BR" sz="3750" b="1" dirty="0">
                <a:solidFill>
                  <a:srgbClr val="FF0000"/>
                </a:solidFill>
              </a:rPr>
              <a:t>letra A </a:t>
            </a:r>
            <a:r>
              <a:rPr lang="pt-BR" sz="3750" dirty="0" err="1">
                <a:solidFill>
                  <a:schemeClr val="tx1"/>
                </a:solidFill>
              </a:rPr>
              <a:t>a</a:t>
            </a:r>
            <a:r>
              <a:rPr lang="pt-BR" sz="3750" dirty="0">
                <a:solidFill>
                  <a:schemeClr val="tx1"/>
                </a:solidFill>
              </a:rPr>
              <a:t> alternativa está correta, pois inicialmente as duas bandejas estão e </a:t>
            </a:r>
            <a:r>
              <a:rPr lang="pt-BR" sz="3750" dirty="0" err="1">
                <a:solidFill>
                  <a:schemeClr val="tx1"/>
                </a:solidFill>
              </a:rPr>
              <a:t>equil´brio</a:t>
            </a:r>
            <a:r>
              <a:rPr lang="pt-BR" sz="3750" dirty="0">
                <a:solidFill>
                  <a:schemeClr val="tx1"/>
                </a:solidFill>
              </a:rPr>
              <a:t> térmico e, portanto, possuem a mesma temperatura, os alunos afirmam que a bandeja de alumínio, sendo um metal, é um bom condutor térmico, fazendo com que o calor passe mais rapidamente do corpo do aluno para a bandeja, dando a falsa impressão de que  a bandeja está a uma temperatura inferior, dessa forma, ao colocar-se o cubo de gelo nas duas bandejas, a taxa de derretimento será maior na de alumínio, pois as trocas de calor entre bandeja e gelo ocorrem mais rapidamente nessa bandeja devido a sua maior condutividade térmica</a:t>
            </a:r>
            <a:r>
              <a:rPr lang="pt-BR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185517" y="17380057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O calor e os fenômenos térmicos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360121" y="27569086"/>
            <a:ext cx="1312476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algn="just">
              <a:buSzPct val="25000"/>
            </a:pPr>
            <a:r>
              <a:rPr lang="pt-BR" sz="4000" dirty="0"/>
              <a:t>O aluno que responder corretamente ao questionamento do professor dirá que o derretimento ocorrerá: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a)</a:t>
            </a:r>
            <a:r>
              <a:rPr lang="pt-BR" sz="4000" dirty="0"/>
              <a:t> mais rapidamente na bandeja de alumínio, pois ela tem uma maior condutividade térmica que a de plástico.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Calorimetria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básica: </a:t>
            </a:r>
            <a:r>
              <a:rPr lang="pt-BR" sz="4000" dirty="0"/>
              <a:t>Por que a condutividade não depende do calor específico, mas sim dos materiais que estão sendo usados para conduzir calor?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031" y="14226653"/>
            <a:ext cx="128338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</a:t>
            </a:r>
            <a:r>
              <a:rPr lang="pt-BR" sz="4000" b="1" dirty="0">
                <a:solidFill>
                  <a:schemeClr val="accent6"/>
                </a:solidFill>
              </a:rPr>
              <a:t> </a:t>
            </a:r>
            <a:r>
              <a:rPr lang="pt-BR" sz="4000" dirty="0">
                <a:solidFill>
                  <a:schemeClr val="tx1"/>
                </a:solidFill>
              </a:rPr>
              <a:t>Noções de transmissão de calor, em especial condução térmica.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1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ciências naturais e as tecnologias a elas associadas como construções humanas, percebendo seus papéis nos processos de produção e no desenvolvimento econômico e social da humanidade.</a:t>
            </a:r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Confrontar interpretações científicas com interpretações baseadas no senso comum, ao longo do </a:t>
            </a:r>
            <a:r>
              <a:rPr lang="pt-BR" sz="4000" dirty="0" err="1">
                <a:solidFill>
                  <a:srgbClr val="333333"/>
                </a:solidFill>
                <a:latin typeface="+mj-lt"/>
              </a:rPr>
              <a:t>tempoo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ou em diferentes culturas.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2016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55, caderno branco| Condução térmica em metais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676043" y="20074038"/>
            <a:ext cx="133729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</a:t>
            </a:r>
            <a:r>
              <a:rPr lang="pt-BR" sz="4000" dirty="0"/>
              <a:t>o fato de os estados totalitários oferecem exemplos de comportamento ao jovens pode atrair o candidato, elegendo, no caso nazista, o tipo físico ideal. porém, as referências à saúde bloqueiam a questão.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9789024" y="18637169"/>
            <a:ext cx="1220991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3600" b="1" dirty="0">
                <a:solidFill>
                  <a:srgbClr val="FF0000"/>
                </a:solidFill>
              </a:rPr>
              <a:t>Errada, </a:t>
            </a:r>
            <a:r>
              <a:rPr lang="pt-BR" sz="3600" dirty="0">
                <a:solidFill>
                  <a:schemeClr val="dk1"/>
                </a:solidFill>
              </a:rPr>
              <a:t>pois desconsidera que as bandejas estão em equilíbrio térmico e que isso implica em ambas estarem à mesma temperatura inicial</a:t>
            </a:r>
            <a:endParaRPr lang="pt-BR" sz="3600" dirty="0"/>
          </a:p>
        </p:txBody>
      </p:sp>
      <p:sp>
        <p:nvSpPr>
          <p:cNvPr id="26" name="Retângulo 25"/>
          <p:cNvSpPr/>
          <p:nvPr/>
        </p:nvSpPr>
        <p:spPr>
          <a:xfrm>
            <a:off x="19337056" y="22686607"/>
            <a:ext cx="12013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A letra D esta incorreta porque os grupos jovens não poderiam promover debates.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42518" y="24123523"/>
            <a:ext cx="1230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dirty="0">
                <a:solidFill>
                  <a:schemeClr val="dk1"/>
                </a:solidFill>
              </a:rPr>
              <a:t>letra E esta incorreta porque a organizações juvenis eram controladas pelos governos servindo apenas de manobra.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998322" y="30570345"/>
            <a:ext cx="13127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b</a:t>
            </a:r>
            <a:r>
              <a:rPr lang="pt-BR" sz="5400" dirty="0"/>
              <a:t>)</a:t>
            </a:r>
            <a:r>
              <a:rPr lang="pt-BR" sz="2800" dirty="0"/>
              <a:t> </a:t>
            </a:r>
            <a:r>
              <a:rPr lang="pt-BR" sz="3800" dirty="0"/>
              <a:t>mais rapidamente na bandeja de plástico, pois ela tem inicialmente uma temperatura mais alta que a de alumínio.</a:t>
            </a:r>
          </a:p>
          <a:p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860459" y="31909610"/>
            <a:ext cx="130624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/>
              <a:t>c)</a:t>
            </a:r>
            <a:r>
              <a:rPr lang="pt-BR" sz="2000" dirty="0"/>
              <a:t>  </a:t>
            </a:r>
            <a:r>
              <a:rPr lang="pt-BR" sz="3800" dirty="0"/>
              <a:t>mais rapidamente na bandeja de plástico, pois ela tem uma maior capacidade térmica que a de alumínio.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720737" y="33437794"/>
            <a:ext cx="1368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d) </a:t>
            </a:r>
            <a:r>
              <a:rPr lang="pt-BR" sz="3800" dirty="0"/>
              <a:t>mais rapidamente na bandeja de alumínio, pois ela tem um calor específico menor que a de plástico.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528879" y="34694908"/>
            <a:ext cx="140768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3800" dirty="0"/>
              <a:t>com a mesma rapidez nas duas bandejas, pois apresentarão a mesma variação de temperatura.</a:t>
            </a:r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Num experimento, um professor deixa duas bandejas de mesma massa, uma de plástico e outra de alumínio, sobre a mesa do laboratório. Após algumas horas, ele pede aos alunos que avaliem a temperatura das duas bandejas, usando para isso o tato. Seus alunos afirmam, categoricamente, que a bandeja de alumínio encontra-se numa temperatura mais baixa. Intrigado, ele propõe uma segunda atividade, em que coloca um cubo de gelo sobre cada uma das bandejas, que estão em equilíbrio térmico com o ambiente, e os questiona em qual delas a taxa de derretimento do gelo será maior.</a:t>
            </a:r>
            <a:endParaRPr lang="pt-BR" sz="88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tx1"/>
                </a:solidFill>
              </a:rPr>
              <a:t>Compreender</a:t>
            </a:r>
            <a:r>
              <a:rPr lang="pt-BR" sz="4000" dirty="0"/>
              <a:t> a parte da física que estuda os fenômenos relacionados as trocas de energia térmica. Essa energia em trânsito é chamada de calor e ocorre devido a diferença de temperatura entre os corpos.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10506706"/>
            <a:ext cx="12213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Na questão em destaque é evidente afirmar que, se a questão quisesse qual material derrete mais gelo, a questão se preocuparia com a quantidade de calor, portanto a resposta seria baixo calor específico.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909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Open Sans</vt:lpstr>
      <vt:lpstr>Arial</vt:lpstr>
      <vt:lpstr>Tahoma</vt:lpstr>
      <vt:lpstr>Times New Roman</vt:lpstr>
      <vt:lpstr>Cambria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Lorena Vieira E Lucas Dias</cp:lastModifiedBy>
  <cp:revision>137</cp:revision>
  <dcterms:modified xsi:type="dcterms:W3CDTF">2019-08-07T00:55:44Z</dcterms:modified>
</cp:coreProperties>
</file>