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Master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1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25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1AF7F2-2816-4282-AF50-784EC88C2C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91DEFC7-6664-4EB1-9A8E-B86F21422C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-411615" y="-458787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4360-D155-4463-81BF-1CDA8219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21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Relationship Id="rId4" Type="http://schemas.openxmlformats.org/officeDocument/2006/relationships/image" Target="../media/image3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FDAC2EEB-F231-4690-ADCE-CEC04E6EC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521333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4AD5EDBB-EBB1-42BF-BB93-77D2D255D5AB}"/>
              </a:ext>
            </a:extLst>
          </p:cNvPr>
          <p:cNvSpPr/>
          <p:nvPr/>
        </p:nvSpPr>
        <p:spPr>
          <a:xfrm>
            <a:off x="0" y="377372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DIAGRAMA VÊ: ESTUDANDO PARA O ENEM DE FORMA INVERTIDA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ED7C7E8-7782-4CD8-9FDA-C73A6ED38EB0}"/>
              </a:ext>
            </a:extLst>
          </p:cNvPr>
          <p:cNvSpPr/>
          <p:nvPr/>
        </p:nvSpPr>
        <p:spPr>
          <a:xfrm>
            <a:off x="0" y="689920"/>
            <a:ext cx="6858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/>
              <a:t>Aluno( s):</a:t>
            </a:r>
            <a:r>
              <a:rPr lang="pt-BR" sz="1600" dirty="0"/>
              <a:t>Lucas Siqueira.</a:t>
            </a:r>
          </a:p>
          <a:p>
            <a:pPr algn="ctr"/>
            <a:r>
              <a:rPr lang="pt-BR" sz="1600" b="1" dirty="0"/>
              <a:t>Série: </a:t>
            </a:r>
            <a:r>
              <a:rPr lang="pt-BR" sz="1600" dirty="0"/>
              <a:t>3° ano | </a:t>
            </a:r>
            <a:r>
              <a:rPr lang="pt-BR" sz="1600" b="1" dirty="0"/>
              <a:t>Turma: </a:t>
            </a:r>
            <a:r>
              <a:rPr lang="pt-BR" sz="1600" dirty="0"/>
              <a:t>M01 | </a:t>
            </a:r>
            <a:r>
              <a:rPr lang="pt-BR" sz="1600" b="1" dirty="0"/>
              <a:t>Turno:</a:t>
            </a:r>
            <a:r>
              <a:rPr lang="pt-BR" sz="1600" dirty="0"/>
              <a:t> Matutino. Valor: 3,0 pontos</a:t>
            </a:r>
          </a:p>
          <a:p>
            <a:pPr algn="ctr"/>
            <a:r>
              <a:rPr lang="pt-BR" sz="1600" b="1" dirty="0"/>
              <a:t>Professor</a:t>
            </a:r>
            <a:r>
              <a:rPr lang="pt-BR" sz="1600" dirty="0"/>
              <a:t>: Lucas Xavier -  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</a:rPr>
              <a:t>lucas.perobas@gmail.com</a:t>
            </a:r>
          </a:p>
          <a:p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BD29BD96-5BAA-405F-BCD3-AA7E7C86F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92" y="1288319"/>
            <a:ext cx="6654800" cy="6205639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9C627092-F484-42DE-8E17-A42EBA4BE59F}"/>
              </a:ext>
            </a:extLst>
          </p:cNvPr>
          <p:cNvSpPr/>
          <p:nvPr/>
        </p:nvSpPr>
        <p:spPr>
          <a:xfrm>
            <a:off x="176392" y="1428584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Domínio Conceitual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6687BA93-749F-4153-B8E3-80A7CCE1CB7A}"/>
              </a:ext>
            </a:extLst>
          </p:cNvPr>
          <p:cNvSpPr/>
          <p:nvPr/>
        </p:nvSpPr>
        <p:spPr>
          <a:xfrm>
            <a:off x="2414027" y="1338028"/>
            <a:ext cx="20633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Questão básica:</a:t>
            </a:r>
          </a:p>
          <a:p>
            <a:pPr algn="ctr"/>
            <a:r>
              <a:rPr lang="pt-BR" b="1" dirty="0"/>
              <a:t>Sobre ondas (ondulatória) e linha de transmissão de informações por fibra óptica</a:t>
            </a:r>
            <a:r>
              <a:rPr lang="pt-BR" dirty="0"/>
              <a:t>. 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8F25BD0D-3D4D-4592-A1B1-B25CB025E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310" y="3532812"/>
            <a:ext cx="1038818" cy="742563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7C8785D6-E922-47FB-940F-24FA82720C42}"/>
              </a:ext>
            </a:extLst>
          </p:cNvPr>
          <p:cNvSpPr/>
          <p:nvPr/>
        </p:nvSpPr>
        <p:spPr>
          <a:xfrm>
            <a:off x="4477412" y="1469603"/>
            <a:ext cx="238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Domínio Metodológico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779B8D7-BB2B-4C04-8515-CF9518F1D909}"/>
              </a:ext>
            </a:extLst>
          </p:cNvPr>
          <p:cNvSpPr/>
          <p:nvPr/>
        </p:nvSpPr>
        <p:spPr>
          <a:xfrm>
            <a:off x="60247" y="1702268"/>
            <a:ext cx="2186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Teoria: </a:t>
            </a:r>
            <a:r>
              <a:rPr lang="pt-BR" b="0" dirty="0"/>
              <a:t>Ondulatórios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BF296459-254B-4EF8-A8AE-2094BB1E75FF}"/>
              </a:ext>
            </a:extLst>
          </p:cNvPr>
          <p:cNvSpPr/>
          <p:nvPr/>
        </p:nvSpPr>
        <p:spPr>
          <a:xfrm>
            <a:off x="-14515" y="1992666"/>
            <a:ext cx="272505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b="1" dirty="0"/>
              <a:t>Princípios/necessidade didática:</a:t>
            </a:r>
            <a:r>
              <a:rPr lang="pt-BR" b="0" dirty="0"/>
              <a:t> </a:t>
            </a:r>
            <a:r>
              <a:rPr lang="pt-BR" sz="1400" b="0" dirty="0"/>
              <a:t>Buscar entender sobre As ondas na física tem como explicação serem perturbações nas condições físicas de um ponto, que são propagadas ao longo do meio.  </a:t>
            </a:r>
          </a:p>
          <a:p>
            <a:pPr algn="l"/>
            <a:endParaRPr lang="pt-BR" b="1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AEC1599-4076-4D1B-A30A-CE26F2F44D6F}"/>
              </a:ext>
            </a:extLst>
          </p:cNvPr>
          <p:cNvSpPr/>
          <p:nvPr/>
        </p:nvSpPr>
        <p:spPr>
          <a:xfrm>
            <a:off x="-26303" y="3355730"/>
            <a:ext cx="32483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Conceitos</a:t>
            </a:r>
            <a:r>
              <a:rPr lang="pt-BR" b="0" dirty="0"/>
              <a:t>: </a:t>
            </a:r>
            <a:r>
              <a:rPr lang="pt-BR" sz="1400" b="0" dirty="0"/>
              <a:t>Quando ocorre uma modificação das condições físicas de um ponto de um meio, dizemos que houve uma perturbação. Quando essa perturbação é propagada ao longo do meio, constitui uma onda. Se essa perturbação for periódica, ou seja, repetir igualmente em tempos iguais, chamamos de onda periódica. </a:t>
            </a:r>
          </a:p>
          <a:p>
            <a:r>
              <a:rPr lang="pt-BR" sz="1800" b="1" dirty="0"/>
              <a:t>Competênci</a:t>
            </a:r>
            <a:r>
              <a:rPr lang="pt-BR" sz="1800" b="0" dirty="0"/>
              <a:t>a: </a:t>
            </a:r>
            <a:r>
              <a:rPr lang="pt-BR" sz="1400" b="0" dirty="0"/>
              <a:t>identificar a presença e </a:t>
            </a:r>
          </a:p>
          <a:p>
            <a:r>
              <a:rPr lang="pt-BR" sz="1400" b="0" dirty="0"/>
              <a:t>Aplicar as tecnologias associadas Às ciências naturais em diferentes contextos.</a:t>
            </a:r>
          </a:p>
          <a:p>
            <a:r>
              <a:rPr lang="pt-BR" sz="1800" b="1" dirty="0">
                <a:solidFill>
                  <a:schemeClr val="tx1"/>
                </a:solidFill>
              </a:rPr>
              <a:t>Habilidade: </a:t>
            </a:r>
            <a:r>
              <a:rPr lang="pt-BR" sz="1400" b="0" dirty="0">
                <a:solidFill>
                  <a:schemeClr val="tx1"/>
                </a:solidFill>
              </a:rPr>
              <a:t>Selecionar testes de controle, parâmetros ou critérios para a comparação de matérias e produtos, tendo em vista a defesa do consumidor, a saúde do trabalhador ou a qualidade de vida. </a:t>
            </a:r>
            <a:endParaRPr lang="pt-BR" sz="1800" b="1" dirty="0">
              <a:solidFill>
                <a:schemeClr val="tx1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58BFB0D7-E1B5-4272-8097-7E18AD4C44EB}"/>
              </a:ext>
            </a:extLst>
          </p:cNvPr>
          <p:cNvSpPr/>
          <p:nvPr/>
        </p:nvSpPr>
        <p:spPr>
          <a:xfrm>
            <a:off x="4374881" y="1743955"/>
            <a:ext cx="238058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b="1" dirty="0"/>
              <a:t>Asserções de conhecimento</a:t>
            </a:r>
            <a:r>
              <a:rPr lang="pt-BR" dirty="0"/>
              <a:t>: </a:t>
            </a:r>
            <a:r>
              <a:rPr lang="pt-BR" sz="1400" dirty="0"/>
              <a:t>ONDAS</a:t>
            </a:r>
          </a:p>
          <a:p>
            <a:pPr algn="r"/>
            <a:r>
              <a:rPr lang="pt-BR" sz="1400" dirty="0"/>
              <a:t>Interpretação gráfica</a:t>
            </a:r>
          </a:p>
          <a:p>
            <a:pPr algn="r"/>
            <a:r>
              <a:rPr lang="pt-BR" sz="1400" dirty="0"/>
              <a:t>Para máxima distância, temos um intervalo de nível sonoro de 100dB – 10dB = 90dB, sem que o sinal seja retransmitido.</a:t>
            </a:r>
          </a:p>
          <a:p>
            <a:pPr algn="r"/>
            <a:r>
              <a:rPr lang="pt-BR" sz="1400" dirty="0"/>
              <a:t>De acordo com o gráfico, para uma distância máxima, verificamos que o menor valor de comprimento de onda é de 1,5 micrômetro o que equivale a uma perda óptica de 1dB/km. Logo, para um nível sonoro de 90dB, teremos uma máxima distância de 90km.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52B95EFC-CEDA-4323-AD58-E26C92C9E108}"/>
              </a:ext>
            </a:extLst>
          </p:cNvPr>
          <p:cNvSpPr/>
          <p:nvPr/>
        </p:nvSpPr>
        <p:spPr>
          <a:xfrm>
            <a:off x="660400" y="7179798"/>
            <a:ext cx="5479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b="1" dirty="0">
                <a:latin typeface="Arial Black" panose="020B0A04020102020204" pitchFamily="34" charset="0"/>
              </a:rPr>
              <a:t>Evento </a:t>
            </a:r>
          </a:p>
          <a:p>
            <a:pPr algn="ctr"/>
            <a:r>
              <a:rPr lang="pt-BR" sz="1000" b="1" dirty="0">
                <a:latin typeface="Arial Black" panose="020B0A04020102020204" pitchFamily="34" charset="0"/>
              </a:rPr>
              <a:t>ENEM: 2017 | Questão: 103, caderno Azul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B7F9DBC-F07C-477A-B3D7-7D07C0C9CFF3}"/>
              </a:ext>
            </a:extLst>
          </p:cNvPr>
          <p:cNvSpPr/>
          <p:nvPr/>
        </p:nvSpPr>
        <p:spPr>
          <a:xfrm>
            <a:off x="0" y="7510714"/>
            <a:ext cx="6858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Em uma linha de transmissão de informações por fibra óptica, quando um sinal diminui sua intensidade para valores inferiores a 10 dB, este precisa ser retransmitido. No entanto, intensidades superiores a 100 dB não podem ser transmitidas adequadamente. A figura apresenta como se dá a perda de sinal (perda óptica) para diferentes comprimentos de onda para certo tipo de fibra óptica. Qual é a máxima distância, em km, que um sinal pode ser enviado nessa fibra sem ser necessária uma retransmissão?</a:t>
            </a:r>
          </a:p>
          <a:p>
            <a:pPr algn="ctr"/>
            <a:r>
              <a:rPr lang="pt-BR" sz="1400" b="1" dirty="0"/>
              <a:t>a) 6    b) 18  c) 60   </a:t>
            </a:r>
            <a:r>
              <a:rPr lang="pt-BR" sz="1400" b="1" dirty="0">
                <a:solidFill>
                  <a:srgbClr val="C00000"/>
                </a:solidFill>
              </a:rPr>
              <a:t>d) 90  </a:t>
            </a:r>
            <a:r>
              <a:rPr lang="pt-BR" sz="1400" b="1" dirty="0"/>
              <a:t>e) 100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8A5F139E-3FCC-4FA9-8EE3-2383BA2D870B}"/>
              </a:ext>
            </a:extLst>
          </p:cNvPr>
          <p:cNvSpPr/>
          <p:nvPr/>
        </p:nvSpPr>
        <p:spPr>
          <a:xfrm>
            <a:off x="3635919" y="5533130"/>
            <a:ext cx="334098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Interpretações: </a:t>
            </a:r>
            <a:r>
              <a:rPr lang="pt-BR" sz="1400" b="0" dirty="0"/>
              <a:t>A alternativa (D) é a única que  está correta diante das demais, pois o intervalo de nível sonoro para que não seja necessária retransmissão é de 100db- 10db= 90 db.  Assim, conclui-se que as demais alternativas não obtiveram o valor necessário e correto.</a:t>
            </a:r>
          </a:p>
        </p:txBody>
      </p:sp>
    </p:spTree>
    <p:extLst>
      <p:ext uri="{BB962C8B-B14F-4D97-AF65-F5344CB8AC3E}">
        <p14:creationId xmlns:p14="http://schemas.microsoft.com/office/powerpoint/2010/main" val="365121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6DB52-A181-43B0-944D-A54FABAA3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FB5368-28D4-4294-A591-34564B81C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A49F67-0BDA-42DD-8EDA-0A020731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FEEA93-94D9-40BA-8406-AF64363A0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0E1B4B-DB09-4F56-84B1-14528D00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94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4206C-038F-4027-B8FF-27856D41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CD3C9C-78A1-4DAD-B0C3-BA750F23E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52F2D9-D037-4271-BC92-6A78728C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3C8BAB-0BEE-4425-B55F-6FBA7EE1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AE0081-85BF-436E-BA87-1238A7C4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66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B4D705-E1A3-4861-9AD1-78D7F4BA7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E823D5-D79C-4B57-B066-909603389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D43F89-39D4-452A-864C-2888A0B0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EA7B27-6252-4B36-9B9A-9EB93838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9D9A2D-CCA8-42C4-A75B-4926667F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93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5F746-C60F-4AA9-A8BE-82AD6C35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84BFF1-EF5C-446C-BC6D-33F9A4640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E3D99C-D168-4F93-B457-EDDB6A2AD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EC4DA2-969D-4344-9562-29D6E256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ABED91-BC59-4675-827C-EBC64DC68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35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9A80C5-65BC-4236-84CA-567C955EE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EC63CC-8817-4E10-9330-7522C438B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E56AF6-2D57-4BFA-B23C-7EA62049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E3CEB4-FA28-4888-A995-26C50E450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6FBBCC-DFBA-42C6-9548-B41F9084D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64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64DF7-FBDE-4945-AF5B-35425F0F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B251AE-3281-493E-A0CE-BBFD6E462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578ADA-935E-4BAC-A40E-35200DE2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714E80-0443-488D-8E4D-4A3330D48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27B43-F74D-4A36-A0C3-AEA4136B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BA65C4-32A2-48A3-BBA8-80126A41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76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96F52-6F2A-474A-B9DA-7C9658B0D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5540A6-CE8F-457E-A356-838DACADA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239446-EED6-441F-A95B-48E321DB3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BC13E08-5224-48D5-995E-F67A4E39B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F987C29-49AF-4ACB-9D71-B5F9255C5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4627346-88FD-4DBE-B577-71E40C4A9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A493243-C3E2-4B34-A82C-58204C404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B2556B2-1E1C-4506-B299-35F81BC95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7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BD9601-A76B-4829-8A00-6CE04B96C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92CC4DE-A10E-42BE-991C-8461A2BB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E882A4-571C-4B53-A660-349A4C26C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FE30F17-4243-4D42-A3B0-3C3D71D9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37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C7E0905-7D08-492F-B1AF-46844D1DB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EFABCDD-9BE5-4652-A1D9-21D30B9B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755B62-31BD-4FDF-86B8-84ADC681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53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59B04-B756-4DC9-889F-445D9CF04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57DF62-9F3F-4F4C-869E-5B9731A88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2B6BFF7-60C6-419B-9302-76BD58918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C5D223-E5D7-4511-924B-BA22A4C79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8C9D03-CCCD-47B9-A90E-2C661B07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6547DC-BB82-4839-A5EB-D4D43840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38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EE6DA-D4CD-4B26-86B0-FF2AC97E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7559244-BA3B-4E56-A471-F2122D0700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E644FF-F7BC-4F8F-9D4F-22FF79757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2246E86-3E7C-4948-834C-74F8494B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2B0E18-B5EF-4792-9318-FB91ACAAA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7DB9B7-048C-4EC9-BE77-AFBC7A00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5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725ADAA-F131-45D9-8C78-88AC7EAC5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A026209-3F9E-4BA6-90A9-FA71C96F7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0629B0-ECF3-402E-8D64-697D82F22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CDE77-323A-4EB7-A972-633DAC896C6E}" type="datetimeFigureOut">
              <a:rPr lang="pt-BR" smtClean="0"/>
              <a:t>01/08/2019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52EB8B-ACD8-4010-B42B-15F8230B1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70F430-C9E1-477F-827D-7CE5E660B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51035-74AC-4881-88FC-E6A31791A7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16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CE8E57F-B2CE-4247-9000-DE1220C91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558" y="170768"/>
            <a:ext cx="6662032" cy="512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24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Siqueira</dc:creator>
  <cp:lastModifiedBy>Lucas Siqueira</cp:lastModifiedBy>
  <cp:revision>14</cp:revision>
  <dcterms:created xsi:type="dcterms:W3CDTF">2019-08-01T18:01:39Z</dcterms:created>
  <dcterms:modified xsi:type="dcterms:W3CDTF">2019-08-01T19:28:01Z</dcterms:modified>
</cp:coreProperties>
</file>