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763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Suporte: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-11391" y="280831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9877" y="3098638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Aluno: 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Eduardo Feres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M01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Lucas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B </a:t>
            </a:r>
            <a:r>
              <a:rPr lang="pt-BR" sz="4000" dirty="0"/>
              <a:t>está correta, pois para garantir que a </a:t>
            </a:r>
            <a:r>
              <a:rPr lang="pt-BR" sz="4000" dirty="0" err="1"/>
              <a:t>epilação</a:t>
            </a:r>
            <a:r>
              <a:rPr lang="pt-BR" sz="4000" dirty="0"/>
              <a:t> a laser não comprometa os tecidos, é necessário que o comprimento da onda tenha alta absorção pela melanina e baixa absorção pela </a:t>
            </a:r>
            <a:r>
              <a:rPr lang="pt-BR" sz="4000" dirty="0" err="1"/>
              <a:t>oxi</a:t>
            </a:r>
            <a:r>
              <a:rPr lang="pt-BR" sz="4000" dirty="0"/>
              <a:t>-hemoglobina e pela água, segundo o gráfico, o comprimento de onda que melhor satisfaz essa condição é de 700nm</a:t>
            </a:r>
          </a:p>
          <a:p>
            <a:br>
              <a:rPr lang="pt-BR" sz="4000" dirty="0"/>
            </a:b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388913" y="15273286"/>
            <a:ext cx="108714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3200" b="1" dirty="0">
                <a:solidFill>
                  <a:srgbClr val="FF0000"/>
                </a:solidFill>
              </a:rPr>
              <a:t>, </a:t>
            </a:r>
            <a:r>
              <a:rPr lang="pt-BR" sz="3200" dirty="0"/>
              <a:t>A alternativa está errada, pois, embora apresente o comprimento de onda no qual a absorção é máxima na melanina, desconsidera que nesse comprimento de onda também há alta absorção na </a:t>
            </a:r>
            <a:r>
              <a:rPr lang="pt-BR" sz="3200" dirty="0" err="1"/>
              <a:t>oxi</a:t>
            </a:r>
            <a:r>
              <a:rPr lang="pt-BR" sz="3200" dirty="0"/>
              <a:t>-hemoglobina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739000" y="26872131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</a:t>
            </a:r>
          </a:p>
          <a:p>
            <a:pPr lvl="0">
              <a:buSzPct val="25000"/>
            </a:pPr>
            <a:r>
              <a:rPr lang="pt-BR" sz="4000" dirty="0" err="1">
                <a:solidFill>
                  <a:schemeClr val="dk1"/>
                </a:solidFill>
              </a:rPr>
              <a:t>Epilação</a:t>
            </a:r>
            <a:r>
              <a:rPr lang="pt-BR" sz="4000" dirty="0">
                <a:solidFill>
                  <a:schemeClr val="dk1"/>
                </a:solidFill>
              </a:rPr>
              <a:t> a laser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/>
              <a:t>Qual é o comprimento de onda, em </a:t>
            </a:r>
            <a:r>
              <a:rPr lang="pt-BR" sz="4000" dirty="0" err="1"/>
              <a:t>nm</a:t>
            </a:r>
            <a:r>
              <a:rPr lang="pt-BR" sz="4000" dirty="0"/>
              <a:t>, ideal para a </a:t>
            </a:r>
            <a:r>
              <a:rPr lang="pt-BR" sz="4000" dirty="0" err="1"/>
              <a:t>epilação</a:t>
            </a:r>
            <a:r>
              <a:rPr lang="pt-BR" sz="4000" dirty="0"/>
              <a:t> a laser?</a:t>
            </a:r>
            <a:endParaRPr lang="pt-BR" sz="4000" dirty="0">
              <a:solidFill>
                <a:schemeClr val="dk1"/>
              </a:solidFill>
            </a:endParaRP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a) 400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Unidade de medida (Nanômetro)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Qual é o comprimento de onda em </a:t>
            </a:r>
            <a:r>
              <a:rPr lang="pt-BR" sz="4000" dirty="0" err="1"/>
              <a:t>nm</a:t>
            </a:r>
            <a:r>
              <a:rPr lang="pt-BR" sz="4000" dirty="0"/>
              <a:t>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1202996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</a:t>
            </a:r>
            <a:r>
              <a:rPr lang="pt-BR" sz="4000" b="1" dirty="0">
                <a:solidFill>
                  <a:schemeClr val="dk1"/>
                </a:solidFill>
              </a:rPr>
              <a:t>  Unidade de medida; Nanômetro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1 </a:t>
            </a:r>
            <a:r>
              <a:rPr lang="pt-BR" sz="4000" dirty="0"/>
              <a:t>Compreender as ciências naturais e  as tecnologias a elas associadas como construções humanas, percebendo seus papéis nos processos de produção e no desenvolvimento econômico e social da humanidade.</a:t>
            </a:r>
          </a:p>
          <a:p>
            <a:endParaRPr lang="pt-BR" sz="4000" b="1" dirty="0">
              <a:solidFill>
                <a:schemeClr val="accent2"/>
              </a:solidFill>
              <a:latin typeface="+mj-lt"/>
            </a:endParaRPr>
          </a:p>
          <a:p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pt-BR" sz="4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/>
              <a:t>Reconhecer características ou propriedades de fenômenos ondulatórios ou oscilatórios, relacionando-os as seus usos em diferentes contextos</a:t>
            </a:r>
            <a:r>
              <a:rPr lang="pt-BR" sz="2800" dirty="0"/>
              <a:t>.</a:t>
            </a:r>
            <a:endParaRPr lang="pt-BR" sz="28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ENEM: </a:t>
            </a:r>
            <a:r>
              <a:rPr lang="pt-BR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|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Questão: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 caderno cinza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724886" y="19824074"/>
            <a:ext cx="13372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</a:t>
            </a:r>
            <a:r>
              <a:rPr lang="pt-BR" sz="4000" dirty="0"/>
              <a:t>A alternativa está errada, pois limita-se a apontar o maior comprimento de onda apresentado no gráfico.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957370" y="18907757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chemeClr val="bg1"/>
                </a:solidFill>
              </a:rPr>
              <a:t>Correta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246537" y="21918718"/>
            <a:ext cx="1201380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alternativa está errada, pois limita-se a apontar o comprimento de onda no qual há absorção pelas moléculas de água.</a:t>
            </a:r>
            <a:endParaRPr lang="pt-BR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176919" y="23717525"/>
            <a:ext cx="12013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Errada</a:t>
            </a:r>
            <a:r>
              <a:rPr lang="pt-BR" sz="32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pt-BR" sz="3200" dirty="0">
                <a:latin typeface="+mj-lt"/>
              </a:rPr>
              <a:t>A alternativa está errada, pois embora considere que nesse comprimento de onda, a absorção pela melanina é superior a absorção pela </a:t>
            </a:r>
            <a:r>
              <a:rPr lang="pt-BR" sz="3200" dirty="0" err="1">
                <a:latin typeface="+mj-lt"/>
              </a:rPr>
              <a:t>oxi</a:t>
            </a:r>
            <a:r>
              <a:rPr lang="pt-BR" sz="3200" dirty="0">
                <a:latin typeface="+mj-lt"/>
              </a:rPr>
              <a:t>-hemoglobina, desconsidera que a absorção pela </a:t>
            </a:r>
            <a:r>
              <a:rPr lang="pt-BR" sz="3200" dirty="0" err="1">
                <a:latin typeface="+mj-lt"/>
              </a:rPr>
              <a:t>oxi</a:t>
            </a:r>
            <a:r>
              <a:rPr lang="pt-BR" sz="3200" dirty="0">
                <a:latin typeface="+mj-lt"/>
              </a:rPr>
              <a:t>-hemoglobina ainda é alta podendo trazer prejuízos a saúde do indivíduo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8368266" y="30248831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  <a:p>
            <a:r>
              <a:rPr lang="pt-BR" sz="4000" dirty="0"/>
              <a:t>b) 700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340614" y="31052387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  <a:p>
            <a:r>
              <a:rPr lang="pt-BR" sz="4000" dirty="0"/>
              <a:t>c)</a:t>
            </a:r>
            <a:r>
              <a:rPr lang="pt-BR" sz="4000" dirty="0">
                <a:solidFill>
                  <a:schemeClr val="dk1"/>
                </a:solidFill>
              </a:rPr>
              <a:t> 1100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8342377" y="31837539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endParaRPr lang="pt-BR" sz="4000" dirty="0"/>
          </a:p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>
                <a:solidFill>
                  <a:schemeClr val="dk1"/>
                </a:solidFill>
              </a:rPr>
              <a:t>900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8368266" y="32596218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4000" dirty="0"/>
          </a:p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500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172413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/>
              <a:t>A </a:t>
            </a:r>
            <a:r>
              <a:rPr lang="pt-BR" sz="4000" dirty="0" err="1"/>
              <a:t>epilação</a:t>
            </a:r>
            <a:r>
              <a:rPr lang="pt-BR" sz="4000" dirty="0"/>
              <a:t> a laser (popularmente conhecida como depilação a laser) consiste na aplicação de uma fonte de luz para aquecer e causar uma lesão localizada e controlada nos folículos capilares. Para evitar que outros tecidos sejam danificados, selecionam-se comprimentos de onda que são absorvidos pela melanina presente nos pelos, mas que não afetam a </a:t>
            </a:r>
            <a:r>
              <a:rPr lang="pt-BR" sz="4000" dirty="0" err="1"/>
              <a:t>oxi</a:t>
            </a:r>
            <a:r>
              <a:rPr lang="pt-BR" sz="4000" dirty="0"/>
              <a:t>-hemoglobina do sangue e a água dos tecidos da região em que o tratamento será aplicado. A figura mostra como é a absorção de diferentes comprimentos de onda pela melanina, </a:t>
            </a:r>
            <a:r>
              <a:rPr lang="pt-BR" sz="4000" dirty="0" err="1"/>
              <a:t>oxi</a:t>
            </a:r>
            <a:r>
              <a:rPr lang="pt-BR" sz="4000" dirty="0"/>
              <a:t>-hemoglobina e água.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Compreender um dos conteúdos cobrados na prova do ENEM.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8880535"/>
            <a:ext cx="122137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A questão em destaque propõe a descoberta do comprimento de determinada onda em </a:t>
            </a:r>
            <a:r>
              <a:rPr lang="pt-BR" sz="4000" dirty="0" err="1">
                <a:solidFill>
                  <a:schemeClr val="dk1"/>
                </a:solidFill>
              </a:rPr>
              <a:t>Nm</a:t>
            </a:r>
            <a:r>
              <a:rPr lang="pt-BR" sz="4000" dirty="0">
                <a:solidFill>
                  <a:schemeClr val="dk1"/>
                </a:solidFill>
              </a:rPr>
              <a:t> (Nanômetro)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a quantidade de uma onda utilizando unidade de medida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d2q576s0wzfxtl.cloudfront.net/2017/11/08151537/Capturar-4.jpg">
            <a:extLst>
              <a:ext uri="{FF2B5EF4-FFF2-40B4-BE49-F238E27FC236}">
                <a16:creationId xmlns:a16="http://schemas.microsoft.com/office/drawing/2014/main" id="{A3F9608A-6240-455E-8E47-B80913AC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066" y="37591118"/>
            <a:ext cx="7298334" cy="55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667</Words>
  <Application>Microsoft Office PowerPoint</Application>
  <PresentationFormat>Personalizar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Times New Roman</vt:lpstr>
      <vt:lpstr>Arial</vt:lpstr>
      <vt:lpstr>Cambria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Alam Junior</cp:lastModifiedBy>
  <cp:revision>134</cp:revision>
  <dcterms:modified xsi:type="dcterms:W3CDTF">2019-07-31T23:45:23Z</dcterms:modified>
</cp:coreProperties>
</file>