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368" y="8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9403" y="3250244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Vitória Alves 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conhecimentos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smtClean="0">
                <a:solidFill>
                  <a:srgbClr val="00B050"/>
                </a:solidFill>
              </a:rPr>
              <a:t>letra A </a:t>
            </a:r>
            <a:r>
              <a:rPr lang="pt-BR" sz="4000" dirty="0" smtClean="0">
                <a:solidFill>
                  <a:schemeClr val="tx1"/>
                </a:solidFill>
              </a:rPr>
              <a:t>está certa,pois, quando a pessoa entra em contato com a cerca elétrica,é formado um circuito cuja a </a:t>
            </a:r>
            <a:r>
              <a:rPr lang="pt-BR" sz="4000" dirty="0" err="1" smtClean="0">
                <a:solidFill>
                  <a:schemeClr val="tx1"/>
                </a:solidFill>
              </a:rPr>
              <a:t>resistencia</a:t>
            </a:r>
            <a:r>
              <a:rPr lang="pt-BR" sz="4000" dirty="0" smtClean="0">
                <a:solidFill>
                  <a:schemeClr val="tx1"/>
                </a:solidFill>
              </a:rPr>
              <a:t> é igual a </a:t>
            </a:r>
            <a:r>
              <a:rPr lang="pt-BR" sz="4000" dirty="0" err="1" smtClean="0">
                <a:solidFill>
                  <a:schemeClr val="tx1"/>
                </a:solidFill>
              </a:rPr>
              <a:t>resistencia</a:t>
            </a:r>
            <a:r>
              <a:rPr lang="pt-BR" sz="4000" dirty="0" smtClean="0">
                <a:solidFill>
                  <a:schemeClr val="tx1"/>
                </a:solidFill>
              </a:rPr>
              <a:t> da pessoa(r1) somada a </a:t>
            </a:r>
            <a:r>
              <a:rPr lang="pt-BR" sz="4000" dirty="0" err="1" smtClean="0">
                <a:solidFill>
                  <a:schemeClr val="tx1"/>
                </a:solidFill>
              </a:rPr>
              <a:t>resistencia</a:t>
            </a:r>
            <a:r>
              <a:rPr lang="pt-BR" sz="4000" dirty="0" smtClean="0">
                <a:solidFill>
                  <a:schemeClr val="tx1"/>
                </a:solidFill>
              </a:rPr>
              <a:t> do gerador (r2).Segundo a primeira lei de ohm,u=r.i,então,nessa situação,tem-se:10.000=(1.000+r2) .0.01 1.000.000=1.000+r2 </a:t>
            </a:r>
            <a:r>
              <a:rPr lang="pt-BR" sz="4000" dirty="0" err="1" smtClean="0">
                <a:solidFill>
                  <a:schemeClr val="tx1"/>
                </a:solidFill>
              </a:rPr>
              <a:t>r2</a:t>
            </a:r>
            <a:r>
              <a:rPr lang="pt-BR" sz="4000" dirty="0" smtClean="0">
                <a:solidFill>
                  <a:schemeClr val="tx1"/>
                </a:solidFill>
              </a:rPr>
              <a:t>=999.000 como r1=1.000,r2 é milhares de vezes maior que r1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14907" y="17421728"/>
            <a:ext cx="10871427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742950" indent="-742950" algn="just" fontAlgn="base"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 pois  relaciona as grandezas  de maneira </a:t>
            </a:r>
            <a:r>
              <a:rPr lang="pt-BR" sz="4000" b="1" dirty="0" err="1" smtClean="0">
                <a:solidFill>
                  <a:srgbClr val="FF0000"/>
                </a:solidFill>
              </a:rPr>
              <a:t>erquivocada</a:t>
            </a:r>
            <a:r>
              <a:rPr lang="pt-BR" sz="4000" b="1" dirty="0" smtClean="0">
                <a:solidFill>
                  <a:srgbClr val="FF0000"/>
                </a:solidFill>
              </a:rPr>
              <a:t>  calculando a </a:t>
            </a:r>
            <a:r>
              <a:rPr lang="pt-BR" sz="4000" b="1" dirty="0" err="1" smtClean="0">
                <a:solidFill>
                  <a:srgbClr val="FF0000"/>
                </a:solidFill>
              </a:rPr>
              <a:t>resistencia</a:t>
            </a:r>
            <a:r>
              <a:rPr lang="pt-BR" sz="4000" b="1" dirty="0" smtClean="0">
                <a:solidFill>
                  <a:srgbClr val="FF0000"/>
                </a:solidFill>
              </a:rPr>
              <a:t> como razão entre corrente e tensão.</a:t>
            </a:r>
          </a:p>
          <a:p>
            <a:pPr marL="742950" indent="-742950" algn="just" fontAlgn="base"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Errada,pois é resultado de um erro aritmético no uso da notação científica.</a:t>
            </a:r>
          </a:p>
          <a:p>
            <a:pPr marL="742950" indent="-742950" algn="just" fontAlgn="base">
              <a:buAutoNum type="alphaLcParenR"/>
            </a:pPr>
            <a:r>
              <a:rPr lang="pt-BR" sz="4000" b="1" dirty="0" smtClean="0">
                <a:solidFill>
                  <a:srgbClr val="00B050"/>
                </a:solidFill>
              </a:rPr>
              <a:t>Certa .</a:t>
            </a:r>
          </a:p>
          <a:p>
            <a:pPr marL="742950" indent="-742950" algn="just" fontAlgn="base"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Errada,pois limita-se a apontar a ra</a:t>
            </a:r>
            <a:r>
              <a:rPr lang="pt-BR" sz="4000" b="1" dirty="0" smtClean="0">
                <a:solidFill>
                  <a:srgbClr val="FF0000"/>
                </a:solidFill>
              </a:rPr>
              <a:t>zão entre os valores 10,000 e 1000 ,que são explícitos no texto.</a:t>
            </a:r>
          </a:p>
          <a:p>
            <a:pPr marL="742950" indent="-742950" algn="just" fontAlgn="base"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Errada,pois  relaciona as grandezas de maneira equivocada  calculando a </a:t>
            </a:r>
            <a:r>
              <a:rPr lang="pt-BR" sz="4000" b="1" dirty="0" err="1" smtClean="0">
                <a:solidFill>
                  <a:srgbClr val="FF0000"/>
                </a:solidFill>
              </a:rPr>
              <a:t>resistencia</a:t>
            </a:r>
            <a:r>
              <a:rPr lang="pt-BR" sz="4000" b="1" dirty="0" smtClean="0">
                <a:solidFill>
                  <a:srgbClr val="FF0000"/>
                </a:solidFill>
              </a:rPr>
              <a:t> como o produto  entre tensão e corrente.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:</a:t>
            </a: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 smtClean="0">
                <a:solidFill>
                  <a:schemeClr val="dk1"/>
                </a:solidFill>
              </a:rPr>
              <a:t>Praticamente nula.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Leis da físicas e questão </a:t>
            </a:r>
            <a:r>
              <a:rPr lang="pt-BR" sz="4800" b="1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do ENEM.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85561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>
                <a:solidFill>
                  <a:schemeClr val="dk1"/>
                </a:solidFill>
              </a:rPr>
              <a:t>Para que a corrente não seja letal a uma pessoa que toca a cerca eletrificada,o gerador de tensão deve possuir uma </a:t>
            </a:r>
            <a:r>
              <a:rPr lang="pt-BR" sz="4000" dirty="0" err="1" smtClean="0">
                <a:solidFill>
                  <a:schemeClr val="dk1"/>
                </a:solidFill>
              </a:rPr>
              <a:t>resistencia</a:t>
            </a:r>
            <a:r>
              <a:rPr lang="pt-BR" sz="4000" dirty="0" smtClean="0">
                <a:solidFill>
                  <a:schemeClr val="dk1"/>
                </a:solidFill>
              </a:rPr>
              <a:t> interna que,em relação á  do corpo humano, é?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b="1" dirty="0" smtClean="0">
                <a:solidFill>
                  <a:schemeClr val="dk1"/>
                </a:solidFill>
              </a:rPr>
              <a:t>A questão por ci tem como conceito a </a:t>
            </a:r>
            <a:r>
              <a:rPr lang="pt-BR" sz="4000" b="1" dirty="0" err="1" smtClean="0">
                <a:solidFill>
                  <a:schemeClr val="dk1"/>
                </a:solidFill>
              </a:rPr>
              <a:t>resistencia</a:t>
            </a:r>
            <a:r>
              <a:rPr lang="pt-BR" sz="4000" b="1" dirty="0" smtClean="0">
                <a:solidFill>
                  <a:schemeClr val="dk1"/>
                </a:solidFill>
              </a:rPr>
              <a:t> de um gerador utilizado em uma cerca elétrica  e como objetivo relacionar a tensão,</a:t>
            </a:r>
            <a:r>
              <a:rPr lang="pt-BR" sz="4000" b="1" dirty="0" err="1" smtClean="0">
                <a:solidFill>
                  <a:schemeClr val="dk1"/>
                </a:solidFill>
              </a:rPr>
              <a:t>resistencia</a:t>
            </a:r>
            <a:r>
              <a:rPr lang="pt-BR" sz="4000" b="1" dirty="0" smtClean="0">
                <a:solidFill>
                  <a:schemeClr val="dk1"/>
                </a:solidFill>
              </a:rPr>
              <a:t> e corrente sobre os seguintes fatores da física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Identificar a presença e aplicar as tecnologias associadas ás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ciencias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naturais em diferentes contextos.</a:t>
            </a:r>
            <a:endParaRPr lang="pt-BR" sz="4000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5-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Dimensionar </a:t>
            </a:r>
            <a:r>
              <a:rPr lang="pt-BR" sz="4000" dirty="0" err="1" smtClean="0">
                <a:solidFill>
                  <a:schemeClr val="tx1"/>
                </a:solidFill>
                <a:latin typeface="+mj-lt"/>
              </a:rPr>
              <a:t>ciircuitos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 ou dispositivos elétricos de uso cotidiano.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b="1" dirty="0" smtClean="0">
                <a:solidFill>
                  <a:schemeClr val="dk1"/>
                </a:solidFill>
              </a:rPr>
              <a:t>2017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95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cinza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76043" y="20074038"/>
            <a:ext cx="1337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 rot="10800000" flipV="1">
            <a:off x="20189372" y="19443031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686607"/>
            <a:ext cx="12013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4123523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b)Aproximadamente igual.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55960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 smtClean="0">
                <a:solidFill>
                  <a:schemeClr val="dk1"/>
                </a:solidFill>
              </a:rPr>
              <a:t>Milhares de vezes maior.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2800573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</a:t>
            </a:r>
            <a:r>
              <a:rPr lang="pt-BR" sz="4000" dirty="0" smtClean="0">
                <a:solidFill>
                  <a:schemeClr val="dk1"/>
                </a:solidFill>
              </a:rPr>
              <a:t>Da ordem de 10 vezes maior.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4149265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 smtClean="0">
                <a:solidFill>
                  <a:schemeClr val="dk1"/>
                </a:solidFill>
              </a:rPr>
              <a:t>Da ordem de 10 vezes menor.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Em algumas </a:t>
            </a:r>
            <a:r>
              <a:rPr lang="pt-BR" sz="4000" dirty="0" err="1" smtClean="0">
                <a:solidFill>
                  <a:schemeClr val="dk1"/>
                </a:solidFill>
              </a:rPr>
              <a:t>residencias</a:t>
            </a:r>
            <a:r>
              <a:rPr lang="pt-BR" sz="4000" dirty="0" smtClean="0">
                <a:solidFill>
                  <a:schemeClr val="dk1"/>
                </a:solidFill>
              </a:rPr>
              <a:t>,cercas eletrificadas são utilizadas com o objetivo de afastar possíveis  invasores.Uma  cerca eletrificada funciona com uma diferença de potencial </a:t>
            </a:r>
            <a:r>
              <a:rPr lang="pt-BR" sz="4000" dirty="0" smtClean="0">
                <a:solidFill>
                  <a:schemeClr val="dk1"/>
                </a:solidFill>
              </a:rPr>
              <a:t>e</a:t>
            </a:r>
            <a:r>
              <a:rPr lang="pt-BR" sz="4000" dirty="0" smtClean="0">
                <a:solidFill>
                  <a:schemeClr val="dk1"/>
                </a:solidFill>
              </a:rPr>
              <a:t>létrico de aproximadamente 10,000 V.Para que não seja letal,a corrente que  pode ser transmitida através de uma pessoa  não deve ser maior do que 0,01 A.Já a </a:t>
            </a:r>
            <a:r>
              <a:rPr lang="pt-BR" sz="4000" dirty="0" err="1" smtClean="0">
                <a:solidFill>
                  <a:schemeClr val="dk1"/>
                </a:solidFill>
              </a:rPr>
              <a:t>resistencia</a:t>
            </a:r>
            <a:r>
              <a:rPr lang="pt-BR" sz="4000" dirty="0" smtClean="0">
                <a:solidFill>
                  <a:schemeClr val="dk1"/>
                </a:solidFill>
              </a:rPr>
              <a:t>  elétrica corporal entre as mãos e os pés de uma pessoa é de ordem 1000.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9464466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dk1"/>
                </a:solidFill>
              </a:rPr>
              <a:t>Conhecimentos sobre a relação entre tensão,</a:t>
            </a:r>
            <a:r>
              <a:rPr lang="pt-BR" sz="4000" b="1" dirty="0" err="1" smtClean="0">
                <a:solidFill>
                  <a:schemeClr val="dk1"/>
                </a:solidFill>
              </a:rPr>
              <a:t>resistencia</a:t>
            </a:r>
            <a:r>
              <a:rPr lang="pt-BR" sz="4000" b="1" dirty="0" smtClean="0">
                <a:solidFill>
                  <a:schemeClr val="dk1"/>
                </a:solidFill>
              </a:rPr>
              <a:t> e corrente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3"/>
            <a:ext cx="13095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D</a:t>
            </a:r>
            <a:r>
              <a:rPr lang="pt-BR" sz="4000" dirty="0" smtClean="0"/>
              <a:t>imensionar a </a:t>
            </a:r>
            <a:r>
              <a:rPr lang="pt-BR" sz="4000" dirty="0" err="1" smtClean="0"/>
              <a:t>resistencia</a:t>
            </a:r>
            <a:r>
              <a:rPr lang="pt-BR" sz="4000" dirty="0" smtClean="0"/>
              <a:t> de um gerador utilizado em uma cerca elétrica para que ela não seja letal para o ser humano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611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Tahoma</vt:lpstr>
      <vt:lpstr>Times New Roman</vt:lpstr>
      <vt:lpstr>Cambria</vt:lpstr>
      <vt:lpstr>Calibri</vt:lpstr>
      <vt:lpstr>Wingdings</vt:lpstr>
      <vt:lpstr>Open Sans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Camila</cp:lastModifiedBy>
  <cp:revision>135</cp:revision>
  <dcterms:modified xsi:type="dcterms:W3CDTF">2019-08-02T22:33:04Z</dcterms:modified>
</cp:coreProperties>
</file>