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20" y="-120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Aluna: 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Yasmim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Gonçalves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Mulinari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Amorim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3°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:Matutino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6571" y="23829608"/>
            <a:ext cx="140425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/>
              <a:t>Pensamento criativo e Aprender a </a:t>
            </a:r>
            <a:r>
              <a:rPr lang="pt-BR" sz="4400" dirty="0" smtClean="0"/>
              <a:t>aprender.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</a:t>
            </a:r>
            <a:r>
              <a:rPr lang="pt-BR" sz="4400" dirty="0" smtClean="0">
                <a:solidFill>
                  <a:schemeClr val="tx1"/>
                </a:solidFill>
              </a:rPr>
              <a:t>Vida.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8103" y="31928579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261711" y="27902000"/>
            <a:ext cx="14499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</a:t>
            </a:r>
            <a:r>
              <a:rPr lang="pt-BR" sz="4400" b="1" dirty="0" smtClean="0">
                <a:solidFill>
                  <a:schemeClr val="accent2"/>
                </a:solidFill>
              </a:rPr>
              <a:t>socioemocionais na BNCC</a:t>
            </a:r>
            <a:r>
              <a:rPr lang="pt-BR" sz="4400" b="1" dirty="0">
                <a:solidFill>
                  <a:schemeClr val="accent2"/>
                </a:solidFill>
              </a:rPr>
              <a:t>: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Valorizar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416211" y="10989007"/>
            <a:ext cx="10983077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r>
              <a:rPr lang="pt-BR" sz="4000" dirty="0" smtClean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A</a:t>
            </a:r>
            <a:r>
              <a:rPr lang="pt-BR" sz="4000" dirty="0" smtClean="0"/>
              <a:t>.</a:t>
            </a:r>
            <a:r>
              <a:rPr lang="pt-BR" sz="4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/>
              <a:t>A alternativa está correta, pois , sendo o a corrente total que a bateria fornece ao circuito, essa é a corrente que sai da bateria pelo polo positivo e entra pelo polo negativo, e dessa forma tem-se ia=ir=i. Sendo associação em paralelo e as três lâmpadas idênticas (isto é, apresentam a mesma resistência), a corrente total i se divide igualmente entre as três lâmpadas, de forma que </a:t>
            </a:r>
            <a:r>
              <a:rPr lang="pt-BR" sz="4000" dirty="0" err="1" smtClean="0"/>
              <a:t>ic</a:t>
            </a:r>
            <a:r>
              <a:rPr lang="pt-BR" sz="4000" dirty="0" smtClean="0"/>
              <a:t>= id= i/. A corrente que passa por b vale i - i/3 = 2i/3.</a:t>
            </a:r>
            <a:endParaRPr lang="pt-BR" sz="40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  <a:r>
              <a:rPr lang="pt-BR" sz="4000" dirty="0" smtClean="0"/>
              <a:t>Nações circuitos elétricos simples ,em especial sobre o comportamento da corrente elétrica</a:t>
            </a:r>
          </a:p>
          <a:p>
            <a:pPr algn="just"/>
            <a:endParaRPr lang="pt-BR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269773" y="20261179"/>
            <a:ext cx="1136468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b) </a:t>
            </a:r>
            <a:r>
              <a:rPr lang="pt-BR" sz="4000" b="1" dirty="0" smtClean="0">
                <a:solidFill>
                  <a:srgbClr val="FF0000"/>
                </a:solidFill>
              </a:rPr>
              <a:t>Errada  </a:t>
            </a:r>
            <a:r>
              <a:rPr lang="pt-BR" sz="4000" dirty="0" smtClean="0"/>
              <a:t>A alternativa está errada, pois as correntes  em a e </a:t>
            </a:r>
            <a:r>
              <a:rPr lang="pt-BR" sz="4000" dirty="0" err="1" smtClean="0"/>
              <a:t>e</a:t>
            </a:r>
            <a:r>
              <a:rPr lang="pt-BR" sz="4000" dirty="0" smtClean="0"/>
              <a:t> são  diferentes da corrente b.</a:t>
            </a:r>
            <a:endParaRPr lang="pt-BR" sz="4000" b="1" dirty="0">
              <a:solidFill>
                <a:schemeClr val="dk1"/>
              </a:solidFill>
            </a:endParaRPr>
          </a:p>
          <a:p>
            <a:r>
              <a:rPr lang="pt-BR" sz="4000" dirty="0" smtClean="0">
                <a:solidFill>
                  <a:schemeClr val="dk1"/>
                </a:solidFill>
              </a:rPr>
              <a:t>c)</a:t>
            </a:r>
            <a:r>
              <a:rPr lang="pt-BR" sz="4000" b="1" dirty="0" smtClean="0">
                <a:solidFill>
                  <a:srgbClr val="FF0000"/>
                </a:solidFill>
              </a:rPr>
              <a:t>Errada </a:t>
            </a:r>
            <a:r>
              <a:rPr lang="pt-BR" sz="4000" dirty="0" smtClean="0"/>
              <a:t>A alternativa está errada, pois a corrente em a e diferente da corrente b.</a:t>
            </a:r>
            <a:endParaRPr lang="pt-BR" sz="4000" b="1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d)</a:t>
            </a:r>
            <a:r>
              <a:rPr lang="pt-BR" sz="4000" dirty="0"/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/>
              <a:t> </a:t>
            </a:r>
            <a:r>
              <a:rPr lang="pt-BR" sz="4000" dirty="0" smtClean="0"/>
              <a:t>A alternativa está errada, pois a corrente em a e são  diferentes da corrente em b. </a:t>
            </a:r>
            <a:endParaRPr lang="pt-BR" sz="4000" b="1" dirty="0">
              <a:solidFill>
                <a:schemeClr val="dk1"/>
              </a:solidFill>
            </a:endParaRP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</a:rPr>
              <a:t>Errada </a:t>
            </a:r>
            <a:r>
              <a:rPr lang="pt-BR" sz="4000" dirty="0" smtClean="0"/>
              <a:t>A alternativa está errada, pois  desconsidera que as correntes em a e </a:t>
            </a:r>
            <a:r>
              <a:rPr lang="pt-BR" sz="4000" dirty="0" err="1" smtClean="0"/>
              <a:t>e</a:t>
            </a:r>
            <a:r>
              <a:rPr lang="pt-BR" sz="4000" dirty="0" smtClean="0"/>
              <a:t> são iguais. 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 rot="10800000" flipV="1">
            <a:off x="19202398" y="27748034"/>
            <a:ext cx="5355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999243" y="32437137"/>
            <a:ext cx="1150218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Opções:</a:t>
            </a:r>
          </a:p>
          <a:p>
            <a:r>
              <a:rPr lang="pt-BR" sz="4000" dirty="0"/>
              <a:t>A</a:t>
            </a:r>
            <a:r>
              <a:rPr lang="pt-BR" sz="4000" dirty="0" smtClean="0"/>
              <a:t>. I</a:t>
            </a:r>
            <a:r>
              <a:rPr lang="pt-BR" sz="4000" baseline="-25000" dirty="0" smtClean="0"/>
              <a:t>A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E</a:t>
            </a:r>
            <a:r>
              <a:rPr lang="pt-BR" sz="4000" dirty="0" smtClean="0"/>
              <a:t> e I</a:t>
            </a:r>
            <a:r>
              <a:rPr lang="pt-BR" sz="4000" baseline="-25000" dirty="0" smtClean="0"/>
              <a:t>C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D</a:t>
            </a:r>
            <a:r>
              <a:rPr lang="pt-BR" sz="4000" dirty="0" smtClean="0"/>
              <a:t>.</a:t>
            </a:r>
          </a:p>
          <a:p>
            <a:endParaRPr lang="pt-BR" sz="4000" dirty="0"/>
          </a:p>
          <a:p>
            <a:r>
              <a:rPr lang="pt-BR" sz="4000" dirty="0"/>
              <a:t>B. </a:t>
            </a:r>
            <a:r>
              <a:rPr lang="pt-BR" sz="4000" dirty="0" smtClean="0"/>
              <a:t>I</a:t>
            </a:r>
            <a:r>
              <a:rPr lang="pt-BR" sz="4000" baseline="-25000" dirty="0" smtClean="0"/>
              <a:t>A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B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E</a:t>
            </a:r>
            <a:r>
              <a:rPr lang="pt-BR" sz="4000" dirty="0" smtClean="0"/>
              <a:t> e I</a:t>
            </a:r>
            <a:r>
              <a:rPr lang="pt-BR" sz="4000" baseline="-25000" dirty="0" smtClean="0"/>
              <a:t>C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D</a:t>
            </a:r>
            <a:r>
              <a:rPr lang="pt-BR" sz="4000" dirty="0" smtClean="0"/>
              <a:t>.</a:t>
            </a:r>
          </a:p>
          <a:p>
            <a:endParaRPr lang="pt-BR" sz="4000" dirty="0"/>
          </a:p>
          <a:p>
            <a:r>
              <a:rPr lang="pt-BR" sz="4000" dirty="0"/>
              <a:t>C. </a:t>
            </a:r>
            <a:r>
              <a:rPr lang="pt-BR" sz="4000" dirty="0" smtClean="0"/>
              <a:t>I</a:t>
            </a:r>
            <a:r>
              <a:rPr lang="pt-BR" sz="4000" baseline="-25000" dirty="0" smtClean="0"/>
              <a:t>A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B</a:t>
            </a:r>
            <a:r>
              <a:rPr lang="pt-BR" sz="4000" dirty="0" smtClean="0"/>
              <a:t>, apenas.</a:t>
            </a:r>
          </a:p>
          <a:p>
            <a:endParaRPr lang="pt-BR" sz="4000" dirty="0"/>
          </a:p>
          <a:p>
            <a:r>
              <a:rPr lang="pt-BR" sz="4000" dirty="0"/>
              <a:t>D. </a:t>
            </a:r>
            <a:r>
              <a:rPr lang="pt-BR" sz="4000" dirty="0" smtClean="0"/>
              <a:t>I</a:t>
            </a:r>
            <a:r>
              <a:rPr lang="pt-BR" sz="4000" baseline="-25000" dirty="0" smtClean="0"/>
              <a:t>A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B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E</a:t>
            </a:r>
            <a:r>
              <a:rPr lang="pt-BR" sz="4000" dirty="0" smtClean="0"/>
              <a:t>, apenas.</a:t>
            </a:r>
          </a:p>
          <a:p>
            <a:endParaRPr lang="pt-BR" sz="4000" dirty="0"/>
          </a:p>
          <a:p>
            <a:r>
              <a:rPr lang="pt-BR" sz="4000" dirty="0"/>
              <a:t>E. </a:t>
            </a:r>
            <a:r>
              <a:rPr lang="pt-BR" sz="4000" dirty="0" smtClean="0"/>
              <a:t>I</a:t>
            </a:r>
            <a:r>
              <a:rPr lang="pt-BR" sz="4000" baseline="-25000" dirty="0" smtClean="0"/>
              <a:t>C</a:t>
            </a:r>
            <a:r>
              <a:rPr lang="pt-BR" sz="4000" dirty="0" smtClean="0"/>
              <a:t> = I</a:t>
            </a:r>
            <a:r>
              <a:rPr lang="pt-BR" sz="4000" baseline="-25000" dirty="0" smtClean="0"/>
              <a:t>B</a:t>
            </a:r>
            <a:r>
              <a:rPr lang="pt-BR" sz="4000" dirty="0" smtClean="0"/>
              <a:t>, apenas.</a:t>
            </a:r>
          </a:p>
          <a:p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Fenômenos elétricos e magnéticos.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6571" y="8392886"/>
            <a:ext cx="12083144" cy="1252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r>
              <a:rPr lang="pt-BR" sz="4800" dirty="0" smtClean="0"/>
              <a:t>Os fenômenos elétricos são diversos e alguns não podem ser observados pela vista humana , e outros pessoas veem constantemente. Sabendo que a energia é presente no dia-a-dia,observando algumas coisas como a luz da nossa casa e o carregamento do celular e outros.Magnetismo é a denominação dada aos estudo do fenômeno relacionados com as propriedades dos imãs. Os primeiros fenômenos magnéticos foram observados na Grécia antiga em uma cidade chamado Magnésia.</a:t>
            </a:r>
          </a:p>
          <a:p>
            <a:endParaRPr lang="pt-BR" sz="4800" b="1" dirty="0" smtClean="0">
              <a:solidFill>
                <a:schemeClr val="dk1"/>
              </a:solidFill>
            </a:endParaRPr>
          </a:p>
          <a:p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/>
              <a:t> </a:t>
            </a:r>
          </a:p>
          <a:p>
            <a:endParaRPr lang="pt-BR" sz="4000" dirty="0"/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Considerando apenas o número de antenas, qual tipo de transmissão TDMA/CDMA ou GSM um engenheiro deveria escolher?</a:t>
            </a:r>
          </a:p>
        </p:txBody>
      </p:sp>
      <p:sp>
        <p:nvSpPr>
          <p:cNvPr id="18" name="Retângulo 17"/>
          <p:cNvSpPr/>
          <p:nvPr/>
        </p:nvSpPr>
        <p:spPr>
          <a:xfrm rot="10800000" flipV="1">
            <a:off x="577516" y="18760482"/>
            <a:ext cx="1289785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>
              <a:buClr>
                <a:srgbClr val="000000"/>
              </a:buClr>
              <a:buSzPct val="100000"/>
            </a:pPr>
            <a:r>
              <a:rPr lang="pt-BR" sz="4000" dirty="0" smtClean="0"/>
              <a:t>O eletromagnetismo estuda a relação entre os fenômenos elétricos e magnéticos. Um fenômeno conhecido do eletromagnetismo é a imantação de um ímã.</a:t>
            </a:r>
            <a:endParaRPr lang="pt-BR" sz="4000" dirty="0"/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rgbClr val="FF0000"/>
                </a:solidFill>
              </a:rPr>
              <a:t>Sentença Descritora: </a:t>
            </a:r>
            <a:r>
              <a:rPr lang="pt-BR" sz="4000" dirty="0" smtClean="0">
                <a:solidFill>
                  <a:schemeClr val="tx1"/>
                </a:solidFill>
              </a:rPr>
              <a:t>Entender  o comportamento da corrente elétrica em uma associação  de lâmpadas em paralelo.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9683" y="32692848"/>
            <a:ext cx="152177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Identificar a presença e aplicar as tecnologias associadas ás ciências naturais em diferente contextos.</a:t>
            </a:r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H5- 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Dimensionar circuitos ou dispositivos elétricos de uso cotidiano.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9174821"/>
            <a:ext cx="31938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2016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67,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r>
              <a:rPr lang="pt-BR" sz="4000" dirty="0" smtClean="0"/>
              <a:t>Três lâmpadas idênticas foram ligadas no circuito esquematizado. A bateria apresenta resistência interna desprezível, e os fios possuem resistência nula. Um técnico fez uma análise do circuito para prever a corrente elétrica nos pontos: A, B, C, D e </a:t>
            </a:r>
            <a:r>
              <a:rPr lang="pt-BR" sz="4000" dirty="0" err="1" smtClean="0"/>
              <a:t>E</a:t>
            </a:r>
            <a:r>
              <a:rPr lang="pt-BR" sz="4000" dirty="0" smtClean="0"/>
              <a:t>; e rotulou essas Correntes de I</a:t>
            </a:r>
            <a:r>
              <a:rPr lang="pt-BR" sz="4000" baseline="-25000" dirty="0" smtClean="0"/>
              <a:t>A</a:t>
            </a:r>
            <a:r>
              <a:rPr lang="pt-BR" sz="4000" dirty="0" smtClean="0"/>
              <a:t>, I</a:t>
            </a:r>
            <a:r>
              <a:rPr lang="pt-BR" sz="4000" baseline="-25000" dirty="0" smtClean="0"/>
              <a:t>B</a:t>
            </a:r>
            <a:r>
              <a:rPr lang="pt-BR" sz="4000" dirty="0" smtClean="0"/>
              <a:t>, I</a:t>
            </a:r>
            <a:r>
              <a:rPr lang="pt-BR" sz="4000" baseline="-25000" dirty="0" smtClean="0"/>
              <a:t>C</a:t>
            </a:r>
            <a:r>
              <a:rPr lang="pt-BR" sz="4000" dirty="0" smtClean="0"/>
              <a:t>, I</a:t>
            </a:r>
            <a:r>
              <a:rPr lang="pt-BR" sz="4000" baseline="-25000" dirty="0" smtClean="0"/>
              <a:t>D</a:t>
            </a:r>
            <a:r>
              <a:rPr lang="pt-BR" sz="4000" dirty="0" smtClean="0"/>
              <a:t> e I</a:t>
            </a:r>
            <a:r>
              <a:rPr lang="pt-BR" sz="4000" baseline="-25000" dirty="0" smtClean="0"/>
              <a:t>E</a:t>
            </a:r>
            <a:r>
              <a:rPr lang="pt-BR" sz="4000" dirty="0" smtClean="0"/>
              <a:t>, respectivamente. O técnico concluiu que as correntes que apresentam o mesmo valor são:</a:t>
            </a:r>
          </a:p>
          <a:p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4" descr="https://www.resumov.com.br/wp-content/uploads/2016/11/img_581f0713e99f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57268" y="26710107"/>
            <a:ext cx="4465470" cy="620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549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91</cp:revision>
  <dcterms:modified xsi:type="dcterms:W3CDTF">2019-08-05T13:02:50Z</dcterms:modified>
</cp:coreProperties>
</file>