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0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287" y="335229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b="1" dirty="0" err="1">
                <a:solidFill>
                  <a:schemeClr val="dk1"/>
                </a:solidFill>
                <a:latin typeface="+mj-lt"/>
              </a:rPr>
              <a:t>Saynara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2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2v01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vespertino. </a:t>
            </a:r>
            <a:r>
              <a:rPr lang="pt-BR" sz="3600" b="1" dirty="0">
                <a:solidFill>
                  <a:schemeClr val="dk1"/>
                </a:solidFill>
              </a:rPr>
              <a:t>Valor: 8</a:t>
            </a:r>
            <a:r>
              <a:rPr lang="pt-BR" sz="3600" dirty="0">
                <a:solidFill>
                  <a:schemeClr val="dk1"/>
                </a:solidFill>
              </a:rPr>
              <a:t>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Lúcia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88256" y="1270175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´E </a:t>
            </a:r>
            <a:r>
              <a:rPr lang="pt-BR" sz="4000" dirty="0"/>
              <a:t>está correta.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 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525768" y="18366478"/>
            <a:ext cx="1087142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3600" b="1" dirty="0">
                <a:solidFill>
                  <a:srgbClr val="FF0000"/>
                </a:solidFill>
              </a:rPr>
              <a:t>Errada, </a:t>
            </a:r>
            <a:r>
              <a:rPr lang="pt-BR" sz="3600" b="1" dirty="0">
                <a:solidFill>
                  <a:schemeClr val="tx1"/>
                </a:solidFill>
              </a:rPr>
              <a:t>O candidato levou em consideração apenas o empuxo, pensando que esse fator e suficiente para fazer a estatua flutuar.</a:t>
            </a:r>
          </a:p>
          <a:p>
            <a:pPr algn="just" fontAlgn="base"/>
            <a:r>
              <a:rPr lang="pt-BR" sz="3600" b="1" dirty="0">
                <a:solidFill>
                  <a:srgbClr val="FF0000"/>
                </a:solidFill>
              </a:rPr>
              <a:t>b) Errada, </a:t>
            </a:r>
            <a:r>
              <a:rPr lang="pt-BR" sz="3600" b="1" dirty="0">
                <a:solidFill>
                  <a:schemeClr val="tx1"/>
                </a:solidFill>
              </a:rPr>
              <a:t>o candidato confunde peso com peso aparente.</a:t>
            </a:r>
            <a:endParaRPr lang="pt-BR" sz="3600" dirty="0">
              <a:solidFill>
                <a:schemeClr val="tx1"/>
              </a:solidFill>
            </a:endParaRPr>
          </a:p>
          <a:p>
            <a:pPr algn="just" fontAlgn="base"/>
            <a:r>
              <a:rPr lang="pt-BR" sz="3600" dirty="0">
                <a:solidFill>
                  <a:schemeClr val="tx1"/>
                </a:solidFill>
              </a:rPr>
              <a:t> c) </a:t>
            </a:r>
            <a:r>
              <a:rPr lang="pt-BR" sz="3600" b="1" dirty="0">
                <a:solidFill>
                  <a:srgbClr val="FF0000"/>
                </a:solidFill>
              </a:rPr>
              <a:t>Errada, </a:t>
            </a:r>
            <a:r>
              <a:rPr lang="pt-BR" sz="3600" b="1" dirty="0">
                <a:solidFill>
                  <a:schemeClr val="tx1"/>
                </a:solidFill>
              </a:rPr>
              <a:t>a força resultante seria maior, e não igual a força-peso.</a:t>
            </a:r>
          </a:p>
          <a:p>
            <a:pPr algn="just" fontAlgn="base"/>
            <a:r>
              <a:rPr lang="pt-BR" sz="3600" dirty="0"/>
              <a:t>d) </a:t>
            </a:r>
            <a:r>
              <a:rPr lang="pt-BR" sz="3600" b="1" dirty="0">
                <a:solidFill>
                  <a:srgbClr val="FF0000"/>
                </a:solidFill>
              </a:rPr>
              <a:t>Errada, </a:t>
            </a:r>
            <a:r>
              <a:rPr lang="pt-BR" sz="3600" b="1" dirty="0">
                <a:solidFill>
                  <a:schemeClr val="tx1"/>
                </a:solidFill>
              </a:rPr>
              <a:t>o </a:t>
            </a:r>
            <a:r>
              <a:rPr lang="pt-BR" sz="3600" b="1" dirty="0" err="1">
                <a:solidFill>
                  <a:schemeClr val="tx1"/>
                </a:solidFill>
              </a:rPr>
              <a:t>distrator</a:t>
            </a:r>
            <a:r>
              <a:rPr lang="pt-BR" sz="3600" b="1" dirty="0">
                <a:solidFill>
                  <a:schemeClr val="tx1"/>
                </a:solidFill>
              </a:rPr>
              <a:t> e fraco, uma vez que a força para baixo não e exercida pela agua, na situação de imersão de um objeto. O empuxo e uma força para cima.</a:t>
            </a:r>
          </a:p>
          <a:p>
            <a:pPr algn="just" fontAlgn="base"/>
            <a:r>
              <a:rPr lang="pt-BR" sz="3600" dirty="0">
                <a:solidFill>
                  <a:schemeClr val="tx1"/>
                </a:solidFill>
              </a:rPr>
              <a:t>e) </a:t>
            </a:r>
            <a:r>
              <a:rPr lang="pt-BR" sz="3600" b="1" dirty="0">
                <a:solidFill>
                  <a:srgbClr val="FF0000"/>
                </a:solidFill>
              </a:rPr>
              <a:t>Correta.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09432" y="25916400"/>
            <a:ext cx="13124767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3600" b="1" dirty="0">
                <a:solidFill>
                  <a:schemeClr val="tx1"/>
                </a:solidFill>
              </a:rPr>
              <a:t>a) escultura flutuará. Dessa forma. os homens não precisaram fazer força para remover a escultura do fundo.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3600" b="1" dirty="0">
                <a:solidFill>
                  <a:schemeClr val="tx1"/>
                </a:solidFill>
              </a:rPr>
              <a:t> b) escultura ficará com peso menor, Dessa forma, a intensidade da força necessária para elevar a escultura será menor.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3600" b="1" dirty="0">
                <a:solidFill>
                  <a:schemeClr val="tx1"/>
                </a:solidFill>
              </a:rPr>
              <a:t> c) água exercerá uma força na escultura proporcional a sua massa, e para cima. Esta força se somará á força que os trabalhadores fazem para anular a ação da força peso da escultura.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3600" b="1" dirty="0">
                <a:solidFill>
                  <a:schemeClr val="tx1"/>
                </a:solidFill>
              </a:rPr>
              <a:t> d) água exercerá uma força na escultura para baixo, e esta passará a receber uma força ascendente do piso da piscina. Esta força ajudará a anular a ação da força peso na escultura.</a:t>
            </a:r>
          </a:p>
          <a:p>
            <a:pPr marL="742950" lvl="0" indent="-742950" algn="just">
              <a:buSzPct val="25000"/>
              <a:buAutoNum type="alphaLcParenR"/>
            </a:pPr>
            <a:r>
              <a:rPr lang="pt-BR" sz="3600" b="1" dirty="0">
                <a:solidFill>
                  <a:schemeClr val="tx1"/>
                </a:solidFill>
              </a:rPr>
              <a:t> e) água exercerá uma força na escultura proporcional ao seu volume, e para cima. Esta força se somará à força que os trabalhadores fazem, podendo resultar em uma força ascendente maior que o peso da escultura.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32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hidrostática</a:t>
            </a:r>
            <a:endParaRPr lang="pt-BR" sz="32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Se a piscina for preenchida com água, ficará mais fácil para os trabalhadores removerem a escultura, pois a?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-135095" y="11160765"/>
            <a:ext cx="128338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000" b="1" dirty="0">
                <a:solidFill>
                  <a:schemeClr val="dk1"/>
                </a:solidFill>
              </a:rPr>
              <a:t>:</a:t>
            </a:r>
            <a:r>
              <a:rPr lang="pt-BR" sz="4000" b="1" dirty="0"/>
              <a:t> Hidrostática</a:t>
            </a:r>
            <a:r>
              <a:rPr lang="pt-BR" sz="4000" dirty="0"/>
              <a:t>. A força exercida pelos e sobre os líquidos em repouso, é estudada na física pela </a:t>
            </a:r>
            <a:r>
              <a:rPr lang="pt-BR" sz="4000" b="1" dirty="0"/>
              <a:t>hidrostática</a:t>
            </a:r>
            <a:r>
              <a:rPr lang="pt-BR" sz="4000" dirty="0"/>
              <a:t>, nome que refere-se ao primeiro fluido estudado, a água. Fluído é toda substância não possui forma própria, mudando ao ser submetida à ação e pequenas forças, e escorre facilmente.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6 – </a:t>
            </a:r>
            <a:r>
              <a:rPr lang="pt-BR" sz="4000" b="1" dirty="0">
                <a:solidFill>
                  <a:schemeClr val="tx1"/>
                </a:solidFill>
                <a:latin typeface="+mn-lt"/>
              </a:rPr>
              <a:t>Apropriar-se de conhecimentos da física para, em situações  problema, interpretar, avaliar ou planejar intervenções cientifico-tecnológicas.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  <a:p>
            <a:pPr algn="just" fontAlgn="base"/>
            <a:endParaRPr lang="pt-BR" sz="4000" dirty="0"/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20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Caracterizar causas ou efeitos dos movimentos de partículas, substancias, objetos ou corpos celestes.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2010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84, caderno branco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9376274" y="23124194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Durante uma obra em um clube, um grupo de trabalha - dores teve de remover uma escultura de ferro maciço colocada no fundo de uma piscina vazia. Cinco trabalha - dores amarraram cordas à escultura e tentaram puxá-la para cima, sem sucesso. Se a piscina for preenchida com água, ficará mais fácil para os trabalhadores removerem a escultura, pois a?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59229" y="7587970"/>
            <a:ext cx="114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Reconhecer  aplicações do principio da flutuação, relacionando-o ao conceito de empuxo e ao teorema de Archimedes.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8847" y="15984220"/>
            <a:ext cx="13095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  <a:r>
              <a:rPr lang="pt-BR" sz="4000" b="1" dirty="0">
                <a:solidFill>
                  <a:schemeClr val="tx1"/>
                </a:solidFill>
              </a:rPr>
              <a:t>Reconhecer os conceitos e fenômenos básicos da hidrostática: pressão, pressão atmosférica, pressão hidrostática, empuxo, densidade e condições de flutuação.</a:t>
            </a:r>
            <a:endParaRPr lang="pt-BR" sz="4000" b="1" dirty="0">
              <a:solidFill>
                <a:schemeClr val="accent6"/>
              </a:solidFill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AEB7B24-F2D5-41EB-9574-65088D196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0581" y="10227803"/>
            <a:ext cx="10389496" cy="7696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774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Tahoma</vt:lpstr>
      <vt:lpstr>Arial</vt:lpstr>
      <vt:lpstr>Open Sans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Thiago Mozer</cp:lastModifiedBy>
  <cp:revision>144</cp:revision>
  <dcterms:modified xsi:type="dcterms:W3CDTF">2019-08-02T16:49:00Z</dcterms:modified>
</cp:coreProperties>
</file>