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11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439" y="3344779"/>
            <a:ext cx="28869790" cy="333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Beatriz da Silva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M04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Lucas Xavier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>
                <a:solidFill>
                  <a:srgbClr val="FF0000"/>
                </a:solidFill>
              </a:rPr>
              <a:t>C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</a:t>
            </a:r>
            <a:r>
              <a:rPr lang="pt-BR" sz="4000" dirty="0" smtClean="0"/>
              <a:t>correta</a:t>
            </a:r>
            <a:r>
              <a:rPr lang="pt-BR" sz="4000" dirty="0"/>
              <a:t>. O campo magnético do ímã induz o ordenamento dos polos magnéticos na corda da guitarra, feita de aço. Ao trocarmos as cordas, por outras de náilon, </a:t>
            </a:r>
            <a:r>
              <a:rPr lang="pt-BR" sz="4000" dirty="0" err="1"/>
              <a:t>difi</a:t>
            </a:r>
            <a:r>
              <a:rPr lang="pt-BR" sz="4000" dirty="0"/>
              <a:t> </a:t>
            </a:r>
            <a:r>
              <a:rPr lang="pt-BR" sz="4000" dirty="0" err="1"/>
              <a:t>cultamos</a:t>
            </a:r>
            <a:r>
              <a:rPr lang="pt-BR" sz="4000" dirty="0"/>
              <a:t> esse ordenamento dos polos, pois o náilon apresenta magnetização desprezível. Com a ausência da indução eletromagnética, o amplificador ligado ao instrumento não emite som por não receber sinal em sua entrada.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254268" y="15798763"/>
            <a:ext cx="11782389" cy="1129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 smtClean="0">
                <a:solidFill>
                  <a:schemeClr val="dk1"/>
                </a:solidFill>
              </a:rPr>
              <a:t>a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4000" dirty="0" err="1" smtClean="0">
                <a:solidFill>
                  <a:schemeClr val="dk1"/>
                </a:solidFill>
              </a:rPr>
              <a:t>Alem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de saber que o </a:t>
            </a:r>
            <a:r>
              <a:rPr lang="pt-BR" sz="4000" dirty="0" err="1" smtClean="0">
                <a:solidFill>
                  <a:schemeClr val="dk1"/>
                </a:solidFill>
              </a:rPr>
              <a:t>nailon</a:t>
            </a:r>
            <a:r>
              <a:rPr lang="pt-BR" sz="4000" dirty="0" smtClean="0">
                <a:solidFill>
                  <a:schemeClr val="dk1"/>
                </a:solidFill>
              </a:rPr>
              <a:t> constitui material isolante, o candidato acredita que haveria passagem da corrente elétrica pelo fio da guitarra  e que esse fio liga a bobina ao alto-falante- o que não é verdade.</a:t>
            </a:r>
          </a:p>
          <a:p>
            <a:pPr algn="just" fontAlgn="base"/>
            <a:r>
              <a:rPr lang="pt-BR" sz="4000" dirty="0" smtClean="0">
                <a:solidFill>
                  <a:schemeClr val="dk1"/>
                </a:solidFill>
              </a:rPr>
              <a:t>b</a:t>
            </a:r>
            <a:r>
              <a:rPr lang="pt-BR" sz="4000" dirty="0" smtClean="0">
                <a:solidFill>
                  <a:schemeClr val="dk1"/>
                </a:solidFill>
              </a:rPr>
              <a:t>) Sabendo </a:t>
            </a:r>
            <a:r>
              <a:rPr lang="pt-BR" sz="4000" dirty="0" smtClean="0">
                <a:solidFill>
                  <a:schemeClr val="dk1"/>
                </a:solidFill>
              </a:rPr>
              <a:t>que o </a:t>
            </a:r>
            <a:r>
              <a:rPr lang="pt-BR" sz="4000" dirty="0" err="1" smtClean="0">
                <a:solidFill>
                  <a:schemeClr val="dk1"/>
                </a:solidFill>
              </a:rPr>
              <a:t>nailon</a:t>
            </a:r>
            <a:r>
              <a:rPr lang="pt-BR" sz="4000" dirty="0" smtClean="0">
                <a:solidFill>
                  <a:schemeClr val="dk1"/>
                </a:solidFill>
              </a:rPr>
              <a:t>  é elástico (daí a variação do comprimento do fio), o </a:t>
            </a:r>
            <a:r>
              <a:rPr lang="pt-BR" sz="4000" dirty="0" err="1" smtClean="0">
                <a:solidFill>
                  <a:schemeClr val="dk1"/>
                </a:solidFill>
              </a:rPr>
              <a:t>canddato</a:t>
            </a:r>
            <a:r>
              <a:rPr lang="pt-BR" sz="4000" dirty="0" smtClean="0">
                <a:solidFill>
                  <a:schemeClr val="dk1"/>
                </a:solidFill>
              </a:rPr>
              <a:t> despreza as demais informações do enunciado </a:t>
            </a:r>
          </a:p>
          <a:p>
            <a:pPr algn="just" fontAlgn="base"/>
            <a:r>
              <a:rPr lang="pt-BR" sz="4000" dirty="0" smtClean="0">
                <a:solidFill>
                  <a:schemeClr val="dk1"/>
                </a:solidFill>
              </a:rPr>
              <a:t>c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4000" dirty="0" smtClean="0">
                <a:solidFill>
                  <a:srgbClr val="FF0000"/>
                </a:solidFill>
              </a:rPr>
              <a:t>alternativa </a:t>
            </a:r>
            <a:r>
              <a:rPr lang="pt-BR" sz="4000" dirty="0" smtClean="0">
                <a:solidFill>
                  <a:srgbClr val="FF0000"/>
                </a:solidFill>
              </a:rPr>
              <a:t>correta </a:t>
            </a:r>
          </a:p>
          <a:p>
            <a:pPr algn="just" fontAlgn="base"/>
            <a:r>
              <a:rPr lang="pt-BR" sz="4000" dirty="0" smtClean="0">
                <a:solidFill>
                  <a:schemeClr val="tx1"/>
                </a:solidFill>
              </a:rPr>
              <a:t>D) Ao consideram que o </a:t>
            </a:r>
            <a:r>
              <a:rPr lang="pt-BR" sz="4000" dirty="0" err="1" smtClean="0">
                <a:solidFill>
                  <a:schemeClr val="tx1"/>
                </a:solidFill>
              </a:rPr>
              <a:t>nailon</a:t>
            </a:r>
            <a:r>
              <a:rPr lang="pt-BR" sz="4000" dirty="0" smtClean="0">
                <a:solidFill>
                  <a:schemeClr val="tx1"/>
                </a:solidFill>
              </a:rPr>
              <a:t> é capaz de conduzir corrente elétrica, o candidato demonstra ignorar a natureza desse material, esse </a:t>
            </a:r>
            <a:r>
              <a:rPr lang="pt-BR" sz="4000" dirty="0" err="1" smtClean="0">
                <a:solidFill>
                  <a:schemeClr val="tx1"/>
                </a:solidFill>
              </a:rPr>
              <a:t>distrator</a:t>
            </a:r>
            <a:r>
              <a:rPr lang="pt-BR" sz="4000" dirty="0" smtClean="0">
                <a:solidFill>
                  <a:schemeClr val="tx1"/>
                </a:solidFill>
              </a:rPr>
              <a:t> e fraco, porque contrário á resposta correta. .</a:t>
            </a:r>
          </a:p>
          <a:p>
            <a:pPr fontAlgn="base"/>
            <a:r>
              <a:rPr lang="pt-BR" sz="4000" dirty="0" smtClean="0">
                <a:solidFill>
                  <a:schemeClr val="tx1"/>
                </a:solidFill>
              </a:rPr>
              <a:t>e) </a:t>
            </a:r>
            <a:r>
              <a:rPr lang="pt-BR" sz="4000" dirty="0"/>
              <a:t>a frequência de oscilação não interfere na captação do som. o fator decisivo para isso é a natureza do material, que deve ser capaz de magnetizar-se.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752005" y="26880267"/>
            <a:ext cx="12239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Reconhecer diferentes </a:t>
            </a:r>
            <a:r>
              <a:rPr lang="pt-BR" sz="4000" dirty="0" err="1" smtClean="0">
                <a:solidFill>
                  <a:schemeClr val="dk1"/>
                </a:solidFill>
              </a:rPr>
              <a:t>caracteristicas</a:t>
            </a:r>
            <a:r>
              <a:rPr lang="pt-BR" sz="4000" dirty="0" smtClean="0">
                <a:solidFill>
                  <a:schemeClr val="dk1"/>
                </a:solidFill>
              </a:rPr>
              <a:t> de som e grandezas </a:t>
            </a:r>
            <a:r>
              <a:rPr lang="pt-BR" sz="4000" dirty="0" err="1" smtClean="0">
                <a:solidFill>
                  <a:schemeClr val="dk1"/>
                </a:solidFill>
              </a:rPr>
              <a:t>fisicas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535439" y="28873653"/>
            <a:ext cx="1312476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4000" dirty="0" smtClean="0">
                <a:solidFill>
                  <a:schemeClr val="tx1"/>
                </a:solidFill>
              </a:rPr>
              <a:t>a) isola </a:t>
            </a:r>
            <a:r>
              <a:rPr lang="pt-BR" sz="4000" dirty="0">
                <a:solidFill>
                  <a:schemeClr val="tx1"/>
                </a:solidFill>
              </a:rPr>
              <a:t>a passagem de corrente elétrica da bobina para o alto-falante. </a:t>
            </a:r>
            <a:endParaRPr lang="pt-BR" sz="4000" dirty="0" smtClean="0">
              <a:solidFill>
                <a:schemeClr val="tx1"/>
              </a:solidFill>
            </a:endParaRPr>
          </a:p>
          <a:p>
            <a:pPr marL="742950" lvl="0" indent="-742950" algn="just">
              <a:buSzPct val="25000"/>
              <a:buAutoNum type="alphaLcParenR"/>
            </a:pPr>
            <a:r>
              <a:rPr lang="pt-BR" sz="4000" dirty="0" smtClean="0">
                <a:solidFill>
                  <a:schemeClr val="tx1"/>
                </a:solidFill>
              </a:rPr>
              <a:t>b</a:t>
            </a:r>
            <a:r>
              <a:rPr lang="pt-BR" sz="4000" dirty="0">
                <a:solidFill>
                  <a:schemeClr val="tx1"/>
                </a:solidFill>
              </a:rPr>
              <a:t>) varia seu comprimento mais intensamente do que ocorre com o aço. </a:t>
            </a:r>
            <a:endParaRPr lang="pt-BR" sz="4000" dirty="0" smtClean="0">
              <a:solidFill>
                <a:schemeClr val="tx1"/>
              </a:solidFill>
            </a:endParaRPr>
          </a:p>
          <a:p>
            <a:pPr marL="742950" lvl="0" indent="-742950" algn="just">
              <a:buSzPct val="25000"/>
              <a:buAutoNum type="alphaLcParenR"/>
            </a:pPr>
            <a:r>
              <a:rPr lang="pt-BR" sz="4000" dirty="0" smtClean="0">
                <a:solidFill>
                  <a:schemeClr val="tx1"/>
                </a:solidFill>
              </a:rPr>
              <a:t>c</a:t>
            </a:r>
            <a:r>
              <a:rPr lang="pt-BR" sz="4000" dirty="0">
                <a:solidFill>
                  <a:schemeClr val="tx1"/>
                </a:solidFill>
              </a:rPr>
              <a:t>) apresenta uma magnetização desprezível sob a ação do ímã permanente. </a:t>
            </a:r>
            <a:endParaRPr lang="pt-BR" sz="4000" dirty="0" smtClean="0">
              <a:solidFill>
                <a:schemeClr val="tx1"/>
              </a:solidFill>
            </a:endParaRPr>
          </a:p>
          <a:p>
            <a:pPr marL="742950" lvl="0" indent="-742950" algn="just">
              <a:buSzPct val="25000"/>
              <a:buAutoNum type="alphaLcParenR"/>
            </a:pPr>
            <a:r>
              <a:rPr lang="pt-BR" sz="4000" dirty="0" smtClean="0">
                <a:solidFill>
                  <a:schemeClr val="tx1"/>
                </a:solidFill>
              </a:rPr>
              <a:t>d</a:t>
            </a:r>
            <a:r>
              <a:rPr lang="pt-BR" sz="4000" dirty="0">
                <a:solidFill>
                  <a:schemeClr val="tx1"/>
                </a:solidFill>
              </a:rPr>
              <a:t>) induz correntes elétricas na bobina mais intensas que a capacidade do captador. </a:t>
            </a:r>
            <a:endParaRPr lang="pt-BR" sz="4000" dirty="0" smtClean="0">
              <a:solidFill>
                <a:schemeClr val="tx1"/>
              </a:solidFill>
            </a:endParaRPr>
          </a:p>
          <a:p>
            <a:pPr marL="742950" lvl="0" indent="-742950" algn="just">
              <a:buSzPct val="25000"/>
              <a:buAutoNum type="alphaLcParenR"/>
            </a:pPr>
            <a:r>
              <a:rPr lang="pt-BR" sz="4000" dirty="0" smtClean="0">
                <a:solidFill>
                  <a:schemeClr val="tx1"/>
                </a:solidFill>
              </a:rPr>
              <a:t>e</a:t>
            </a:r>
            <a:r>
              <a:rPr lang="pt-BR" sz="4000" dirty="0">
                <a:solidFill>
                  <a:schemeClr val="tx1"/>
                </a:solidFill>
              </a:rPr>
              <a:t>) oscila com uma frequência menor do que a que pode ser percebida pelo captador. </a:t>
            </a:r>
            <a:endParaRPr lang="pt-BR" sz="4000" dirty="0" smtClean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9229" y="6237513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ondulatória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1886" y="7315199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442371" y="6250315"/>
            <a:ext cx="79030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 </a:t>
            </a:r>
            <a:r>
              <a:rPr lang="pt-BR" sz="4800" dirty="0" smtClean="0">
                <a:solidFill>
                  <a:schemeClr val="dk1"/>
                </a:solidFill>
              </a:rPr>
              <a:t>O </a:t>
            </a:r>
            <a:r>
              <a:rPr lang="pt-BR" sz="4800" dirty="0">
                <a:solidFill>
                  <a:schemeClr val="dk1"/>
                </a:solidFill>
              </a:rPr>
              <a:t>amplificador ligado ao instrumento não emitia mais som, porque a corda de </a:t>
            </a:r>
            <a:r>
              <a:rPr lang="pt-BR" sz="4800" dirty="0" smtClean="0">
                <a:solidFill>
                  <a:schemeClr val="dk1"/>
                </a:solidFill>
              </a:rPr>
              <a:t>náilon? </a:t>
            </a:r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4518211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Conceitos: </a:t>
            </a:r>
            <a:r>
              <a:rPr lang="pt-BR" sz="4800" dirty="0" smtClean="0">
                <a:solidFill>
                  <a:schemeClr val="dk1"/>
                </a:solidFill>
              </a:rPr>
              <a:t>som, magnetismo, onda</a:t>
            </a:r>
            <a:r>
              <a:rPr lang="pt-BR" sz="4000" dirty="0" smtClean="0"/>
              <a:t>.</a:t>
            </a:r>
            <a:endParaRPr lang="pt-BR" sz="4000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6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 err="1" smtClean="0">
                <a:solidFill>
                  <a:srgbClr val="333333"/>
                </a:solidFill>
                <a:latin typeface="+mj-lt"/>
              </a:rPr>
              <a:t>Apropiar-se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de conhecimentos de física para, em situações problema, interpretar, avaliar ou planejar intervenções científico-tecnológicos.</a:t>
            </a:r>
            <a:endParaRPr lang="pt-BR" sz="4000" dirty="0" smtClean="0"/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21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- Utilizar leis físicas e (ou) químicas para interpretar processos naturais ou tecnológicos  inseridos no contexto da termodinâmica e(ou) do eletromagnetismo.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</a:t>
            </a:r>
            <a:endParaRPr lang="pt-BR" sz="4000" b="1" dirty="0" smtClean="0"/>
          </a:p>
          <a:p>
            <a:pPr lvl="0" algn="ctr">
              <a:buSzPct val="25000"/>
            </a:pP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dirty="0" smtClean="0"/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50,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dirty="0" err="1" smtClean="0">
                <a:solidFill>
                  <a:schemeClr val="dk1"/>
                </a:solidFill>
              </a:rPr>
              <a:t>polos</a:t>
            </a:r>
            <a:r>
              <a:rPr lang="pt-BR" sz="4000" dirty="0" smtClean="0">
                <a:solidFill>
                  <a:schemeClr val="dk1"/>
                </a:solidFill>
              </a:rPr>
              <a:t> magnéticos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7925790" y="33474340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/>
              <a:t> 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91886" y="38374889"/>
            <a:ext cx="31742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O manual de funcionamento de um captador de guitarra elétrica apresenta o seguinte texto</a:t>
            </a:r>
            <a:r>
              <a:rPr lang="pt-BR" sz="4000" dirty="0" smtClean="0">
                <a:solidFill>
                  <a:schemeClr val="dk1"/>
                </a:solidFill>
              </a:rPr>
              <a:t>: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Esse </a:t>
            </a:r>
            <a:r>
              <a:rPr lang="pt-BR" sz="4000" dirty="0" smtClean="0">
                <a:solidFill>
                  <a:schemeClr val="dk1"/>
                </a:solidFill>
              </a:rPr>
              <a:t>captador  comum consiste de uma bobina , fios condutores  enrolados em torno de um imã permanentemente. O campo  magnético do imã induz o ordenamento dos </a:t>
            </a:r>
            <a:r>
              <a:rPr lang="pt-BR" sz="4000" dirty="0" err="1" smtClean="0">
                <a:solidFill>
                  <a:schemeClr val="dk1"/>
                </a:solidFill>
              </a:rPr>
              <a:t>polos</a:t>
            </a:r>
            <a:r>
              <a:rPr lang="pt-BR" sz="4000" dirty="0" smtClean="0">
                <a:solidFill>
                  <a:schemeClr val="dk1"/>
                </a:solidFill>
              </a:rPr>
              <a:t> magnéticos na corda  da guitarra, que  esta próxima a ele. Assim, quando a corda é tocada, as oscilações  produzem variações , com o mesmo  padrão, no fluxo magnético que atravessa a bobina, que é transmitida até o corrente elétrica na bobina, que  é transmitida até  o amplificador e, daí, para o alto-falante.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Um guitarrista trocou as cordas originais de sua guitarra, que eram feitas de aço, por outras feitas de náilon. Com o uso dessas cordas, o amplificador ligado ao instrumento não emitia mais som, porque a corda de </a:t>
            </a:r>
            <a:r>
              <a:rPr lang="pt-BR" sz="4000" dirty="0" err="1" smtClean="0">
                <a:solidFill>
                  <a:schemeClr val="dk1"/>
                </a:solidFill>
              </a:rPr>
              <a:t>naílon</a:t>
            </a:r>
            <a:r>
              <a:rPr lang="pt-BR" sz="4000" dirty="0" smtClean="0">
                <a:solidFill>
                  <a:schemeClr val="dk1"/>
                </a:solidFill>
              </a:rPr>
              <a:t>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93915" y="8144431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Compreender a formação de campo magnético ao redor de um imã (permanente  ou não).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93914" y="9440963"/>
            <a:ext cx="11919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Reconhecer </a:t>
            </a:r>
            <a:r>
              <a:rPr lang="pt-BR" sz="4000" dirty="0"/>
              <a:t>diferentes características de sons e grandezas físicas, como frequência e intensidade. </a:t>
            </a:r>
            <a:r>
              <a:rPr lang="pt-BR" sz="4000" dirty="0" smtClean="0"/>
              <a:t>Explicar</a:t>
            </a:r>
            <a:r>
              <a:rPr lang="pt-BR" sz="4000" dirty="0"/>
              <a:t>, reproduzir, avaliar e controlar a emissão de sons por instrumentos musicais e outros sistemas. | Reconhecer as propriedade magnética de diferentes materiais.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841</Words>
  <Application>Microsoft Office PowerPoint</Application>
  <PresentationFormat>Personalizar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Wingdings</vt:lpstr>
      <vt:lpstr>Cambria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139</cp:revision>
  <dcterms:modified xsi:type="dcterms:W3CDTF">2019-08-05T17:39:51Z</dcterms:modified>
</cp:coreProperties>
</file>