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19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2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382" y="3216727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>
                <a:solidFill>
                  <a:schemeClr val="dk1"/>
                </a:solidFill>
                <a:latin typeface="+mj-lt"/>
              </a:rPr>
              <a:t>Yan Carlos</a:t>
            </a: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2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M03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>
                <a:solidFill>
                  <a:schemeClr val="dk1"/>
                </a:solidFill>
              </a:rPr>
              <a:t>Valor: 2</a:t>
            </a:r>
            <a:r>
              <a:rPr lang="pt-BR" sz="3600" dirty="0">
                <a:solidFill>
                  <a:schemeClr val="dk1"/>
                </a:solidFill>
              </a:rPr>
              <a:t>,0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056223" y="12072228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A, </a:t>
            </a:r>
            <a:r>
              <a:rPr lang="pt-BR" sz="4000" b="1" dirty="0">
                <a:solidFill>
                  <a:schemeClr val="tx1"/>
                </a:solidFill>
              </a:rPr>
              <a:t>a alternativa está certa, pois corpos com densidades diferentes possuem acelerações diferentes. No funcionamento da centrífuga, a maior aceleração das substâncias com maior densidade faz com que elas fiquem numa porção mais externado que as substâncias de menor densidade.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779916" y="17380057"/>
            <a:ext cx="112770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                                    </a:t>
            </a:r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752005" y="26158372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Transformações: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Regimes totalitários: nazismo e fascismo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360121" y="27569086"/>
            <a:ext cx="131247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 atuação desses movimentos juvenis caracterizava-se: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rgbClr val="FF0000"/>
                </a:solidFill>
              </a:rPr>
              <a:t>a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diferentes densidades.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História contemporânea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Nesse aparelho, a separação das substâncias ocorre em função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3244583"/>
            <a:ext cx="128338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/>
              <a:t>Formas de organização social, movimentos sociais, pensamento político e ação do Estado: Os sistemas totalitários na Europa do século XX: nazifascista, franquismo, salazarismo e stalinismo.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5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 Entender métodos e procedimentos próprios das ciências naturais e aplica-los em diferentes contextos.</a:t>
            </a:r>
            <a:endParaRPr lang="pt-BR" sz="4000" dirty="0"/>
          </a:p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FF0000"/>
                </a:solidFill>
                <a:latin typeface="+mj-lt"/>
              </a:rPr>
              <a:t>H1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pt-BR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 Relacionar propriedades físicas, químicas ou biológicas de produtos, sistemas ou procedimentos tecnológicos às finalidades a que se destinam.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2009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134, caderno branco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9337057" y="20170446"/>
            <a:ext cx="13062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>
                <a:solidFill>
                  <a:schemeClr val="dk1"/>
                </a:solidFill>
              </a:rPr>
              <a:t>, pois a velocidade angular descreve a taxa com que a orientação de um  corpo muda ,ou seja , não se relaciona com a separação de substâncias.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337057" y="18855971"/>
            <a:ext cx="126703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Errada,</a:t>
            </a:r>
            <a:r>
              <a:rPr lang="pt-BR" sz="4000" b="1" dirty="0">
                <a:solidFill>
                  <a:schemeClr val="tx1"/>
                </a:solidFill>
              </a:rPr>
              <a:t>, pois o raio da centrífuga é único, independente das substância inseridas nela.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8752006" y="22686607"/>
            <a:ext cx="125988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</a:t>
            </a:r>
            <a:r>
              <a:rPr lang="pt-BR" sz="4000" dirty="0">
                <a:solidFill>
                  <a:schemeClr val="dk1"/>
                </a:solidFill>
              </a:rPr>
              <a:t>.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pois as centrífugas separam substâncias independente das    quantidades de cada uma delas.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8353940" y="24219737"/>
            <a:ext cx="13062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</a:t>
            </a:r>
            <a:r>
              <a:rPr lang="pt-BR" sz="4000" dirty="0">
                <a:solidFill>
                  <a:schemeClr val="dk1"/>
                </a:solidFill>
              </a:rPr>
              <a:t>. Pois as centrífugas podem separar substâncias com coesão molecular semelhantes, por exemplo, dois líquidos. 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059854" y="30276222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b) Dos diferentes raios de rotação</a:t>
            </a:r>
            <a:r>
              <a:rPr lang="pt-BR" sz="40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7733284" y="31559600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</a:t>
            </a:r>
            <a:r>
              <a:rPr lang="pt-BR" sz="4000" dirty="0">
                <a:solidFill>
                  <a:schemeClr val="dk1"/>
                </a:solidFill>
              </a:rPr>
              <a:t> Das diferentes velocidades angulares.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733284" y="32800573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d)</a:t>
            </a:r>
            <a:r>
              <a:rPr lang="pt-BR" sz="4000" dirty="0">
                <a:solidFill>
                  <a:schemeClr val="dk1"/>
                </a:solidFill>
              </a:rPr>
              <a:t> Das diferentes quantidades de cada substância.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600582" y="34149265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Da diferente coesão molecular de cada </a:t>
            </a:r>
            <a:r>
              <a:rPr lang="pt-BR" sz="4000" dirty="0" err="1"/>
              <a:t>substãncia</a:t>
            </a:r>
            <a:r>
              <a:rPr lang="pt-BR" sz="4000" dirty="0"/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As centrífugas são equipamentos utilizados em laboratórios, clínicas e indústrias. Seu funcionamento faz uso da aceleração centrífuga obtida pela rotação de um recipiente e que seve para a separação de sólidos em suspensão em líquidos ou de líquidos misturados entre si. 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dk1"/>
                </a:solidFill>
              </a:rPr>
              <a:t>Noções sobre o funcionamento das centrífugas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0" y="9440963"/>
            <a:ext cx="122137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dk1"/>
                </a:solidFill>
              </a:rPr>
              <a:t>Na questão em destaque é evidente afirmar que, durante tal governo na Europa os jovens era o maior alvo do governo fazendo então, uma lavagem cerebral no jovem e o fazendo acreditar que os princípios políticos instalados era o melhor para a sociedade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Entender o funcionamento de uma centrífuga na separação de substâncias de diferentes densidades..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671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</vt:lpstr>
      <vt:lpstr>Tahoma</vt:lpstr>
      <vt:lpstr>Arial</vt:lpstr>
      <vt:lpstr>Cambria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Yan Carlos dos Santos Coradello</cp:lastModifiedBy>
  <cp:revision>138</cp:revision>
  <dcterms:modified xsi:type="dcterms:W3CDTF">2019-08-02T20:34:24Z</dcterms:modified>
</cp:coreProperties>
</file>