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6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2º trimestre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35" y="272085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Joana Raquel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634915" y="5476859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062101" y="8302528"/>
            <a:ext cx="1071154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r>
              <a:rPr lang="pt-BR" sz="4800" dirty="0" smtClean="0"/>
              <a:t>A temperatura de ebulição da água depende da pressão externa a que ela está submetida. No nível do mar, sujeita à pressão atmosférica (1,0 . 105 </a:t>
            </a:r>
            <a:r>
              <a:rPr lang="pt-BR" sz="4800" dirty="0" err="1" smtClean="0"/>
              <a:t>Pa</a:t>
            </a:r>
            <a:r>
              <a:rPr lang="pt-BR" sz="4800" dirty="0" smtClean="0"/>
              <a:t>), a temperatura de ebulição vale 100°C. No interior da seringa, quando o êmbolo foi deslocado, a pressão externa diminuiu, o mesmo ocorrendo com a temperatura de ebulição da água, que passou a ferver. </a:t>
            </a:r>
            <a:r>
              <a:rPr lang="pt-BR" sz="4800" dirty="0" smtClean="0">
                <a:solidFill>
                  <a:srgbClr val="FF0000"/>
                </a:solidFill>
              </a:rPr>
              <a:t>Letra d 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800507" y="17476311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dirty="0" smtClean="0">
                <a:solidFill>
                  <a:srgbClr val="FF0000"/>
                </a:solidFill>
              </a:rPr>
              <a:t>Errada </a:t>
            </a:r>
            <a:r>
              <a:rPr lang="pt-BR" sz="4000" dirty="0" smtClean="0">
                <a:solidFill>
                  <a:schemeClr val="tx1"/>
                </a:solidFill>
              </a:rPr>
              <a:t>o ponto de ebulição  da água diminui em função da redução da pressão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4425825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Estados físicos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456373" y="26173423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Considerando o procedimento anterior, a água volta a ferver porque esse deslocamento 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dirty="0" smtClean="0"/>
              <a:t> permite a entrada de calor do ambiente externo para o interior da seringa.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86029" y="4506892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472515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000" dirty="0" smtClean="0"/>
              <a:t>estudo das mudanças de estado físico da matéria. 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8604297"/>
            <a:ext cx="12083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r>
              <a:rPr lang="pt-BR" sz="4000" dirty="0" smtClean="0"/>
              <a:t>Quando fornecemos calor às substâncias, elas têm sua temperatura elevada. Assim, elas tendem a mudar de fase, ou seja, passam de um estado para outro.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r>
              <a:rPr lang="pt-BR" sz="4800" dirty="0" smtClean="0"/>
              <a:t>: Considerando o procedimento anterior, a água volta a ferver porque esse deslocamento ?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1897046"/>
            <a:ext cx="128338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As transformações de </a:t>
            </a:r>
            <a:r>
              <a:rPr lang="pt-BR" sz="4000" b="1" dirty="0" smtClean="0"/>
              <a:t>estado físico da matéria </a:t>
            </a:r>
            <a:r>
              <a:rPr lang="pt-BR" sz="4000" dirty="0" smtClean="0"/>
              <a:t>apresentam denominações características, como se pode ver abaixo: a) FUSÃO: representa a passagem do </a:t>
            </a:r>
            <a:r>
              <a:rPr lang="pt-BR" sz="4000" b="1" dirty="0" smtClean="0"/>
              <a:t>estado</a:t>
            </a:r>
            <a:r>
              <a:rPr lang="pt-BR" sz="4000" dirty="0" smtClean="0"/>
              <a:t> sólido para o </a:t>
            </a:r>
            <a:r>
              <a:rPr lang="pt-BR" sz="4000" b="1" dirty="0" smtClean="0"/>
              <a:t>estado</a:t>
            </a:r>
            <a:r>
              <a:rPr lang="pt-BR" sz="4000" dirty="0" smtClean="0"/>
              <a:t> líquido. ... b) VAPORIZAÇÃO: representa a passagem do </a:t>
            </a:r>
            <a:r>
              <a:rPr lang="pt-BR" sz="4000" b="1" dirty="0" smtClean="0"/>
              <a:t>estado </a:t>
            </a:r>
            <a:r>
              <a:rPr lang="pt-BR" sz="4000" dirty="0" smtClean="0"/>
              <a:t>líquido para o </a:t>
            </a:r>
            <a:r>
              <a:rPr lang="pt-BR" sz="4000" b="1" dirty="0" smtClean="0"/>
              <a:t>estado</a:t>
            </a:r>
            <a:r>
              <a:rPr lang="pt-BR" sz="4000" dirty="0" smtClean="0"/>
              <a:t> gasoso..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 smtClean="0">
                <a:solidFill>
                  <a:srgbClr val="FF0000"/>
                </a:solidFill>
              </a:rPr>
              <a:t>Questão:48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26303" y="20795933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/>
              <a:t> a resposta contida nesta resposta se opõe a questão correta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178719" y="19337234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o ponto de ebulição  da água diminui em função da redução da pressão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433308" y="2230159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23449755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 smtClean="0"/>
              <a:t> a densidade da água não diminui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107981" y="30179969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provoca, por atrito, um aquecimento da água contida na seringa.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800232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produz um aumento de volume que aumenta o ponto de ebulição da água.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993078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 proporciona uma queda de pressão no interior da seringa que diminui o ponto de ebulição da água.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389897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possibilita uma diminuição da densidade da água que facilita sua ebulição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Sob pressão normal (ao nível do mar), a água entra em ebulição à temperatura de 100 °C. Tendo por base essa informação, um garoto residente em uma cidade litorânea fez a seguinte experiência: • Colocou uma caneca metálica contendo água no fogareiro do fogão de sua casa. • Quando a água começou a ferver, encostou cuidadosa - mente a extremidade mais estreita de uma seringa de injeção, desprovida de agulha, na superfície do líquido e, erguendo o êmbolo da seringa, aspirou certa quantidade de água para seu interior, tapando-a em seguida. • Verificando após alguns instantes que a água da seringa havia parado de ferver, ele ergueu o êmbolo da seringa, constatando, intrigado, que a água voltou a ferver após um pequeno deslocamento do êmbolo.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737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145</cp:revision>
  <dcterms:modified xsi:type="dcterms:W3CDTF">2019-08-05T13:41:24Z</dcterms:modified>
</cp:coreProperties>
</file>