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137" y="3302805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03356" y="302548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Eduarda Gomes 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847659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3982702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909024"/>
            <a:ext cx="14008608" cy="820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B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/>
              <a:t>maior absorção da radiação eletromagnética pelos átomos de cálcio que por outros tipos de átomos.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268644" y="13015875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err="1" smtClean="0">
                <a:solidFill>
                  <a:srgbClr val="FF0000"/>
                </a:solidFill>
              </a:rPr>
              <a:t>Erreda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bg2"/>
                </a:solidFill>
              </a:rPr>
              <a:t>os ossos são constituídos principalmente de cálcio, cálcio jamais se transforma em fósforo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627315" y="2362299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523306" y="29846773"/>
            <a:ext cx="129428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 smtClean="0"/>
              <a:t>Absorção da radiação eletromagnética e a conseqüente ionização dos átomos de cálcio, que se transformam em átomos de fósforo.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109854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000" dirty="0" smtClean="0"/>
              <a:t>Ondas  Radiação</a:t>
            </a:r>
          </a:p>
          <a:p>
            <a:pPr indent="-203200">
              <a:buClr>
                <a:schemeClr val="dk1"/>
              </a:buClr>
              <a:buSzPct val="100000"/>
            </a:pP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1845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Dentre os fenômenos decorrentes da interação entre a radiação e os átomos do indivíduo que permitem a obtenção desta imagem inclui-se a 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2838176"/>
            <a:ext cx="124724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b="1" dirty="0" smtClean="0"/>
              <a:t>Radiação gama</a:t>
            </a:r>
            <a:r>
              <a:rPr lang="pt-BR" sz="4000" dirty="0" smtClean="0"/>
              <a:t> ou raio </a:t>
            </a:r>
            <a:r>
              <a:rPr lang="pt-BR" sz="4000" b="1" dirty="0" smtClean="0"/>
              <a:t>gama</a:t>
            </a:r>
            <a:r>
              <a:rPr lang="pt-BR" sz="4000" dirty="0" smtClean="0"/>
              <a:t> (γ) é um tipo de </a:t>
            </a:r>
            <a:r>
              <a:rPr lang="pt-BR" sz="4000" b="1" dirty="0" smtClean="0"/>
              <a:t>radiação </a:t>
            </a:r>
            <a:r>
              <a:rPr lang="pt-BR" sz="4000" dirty="0" smtClean="0"/>
              <a:t>eletromagnética de alta </a:t>
            </a:r>
            <a:r>
              <a:rPr lang="pt-BR" sz="4000" dirty="0" err="1" smtClean="0"/>
              <a:t>frequência</a:t>
            </a:r>
            <a:r>
              <a:rPr lang="pt-BR" sz="4000" dirty="0" smtClean="0"/>
              <a:t> produzida geralmente por elementos radioativos, processos subatômicos como a aniquilação de um par pósitron e elétron..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8237695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32,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azul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531584" y="16898112"/>
            <a:ext cx="12867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essa questão exige que o candidato  imobilize sues conhecimentos para assinalar esta questão </a:t>
            </a:r>
            <a:r>
              <a:rPr lang="pt-BR" sz="4000" dirty="0" err="1" smtClean="0">
                <a:solidFill>
                  <a:schemeClr val="dk1"/>
                </a:solidFill>
              </a:rPr>
              <a:t>questão</a:t>
            </a:r>
            <a:r>
              <a:rPr lang="pt-BR" sz="4000" dirty="0" smtClean="0">
                <a:solidFill>
                  <a:schemeClr val="dk1"/>
                </a:solidFill>
              </a:rPr>
              <a:t>  está incorreta 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5926012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253929" y="19236824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parte escura do filme indica  que a radiação incidiu no filme . O candidato precisa concluir que houve maior refração ao arrevesar os atamos do cálcio.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917827" y="22211595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 ionização de átomos de carbono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123287" y="32226942"/>
            <a:ext cx="13127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 smtClean="0"/>
              <a:t>Maior absorção da radiação eletromagnética pelos átomos de cálcio que por outros tipos de átomos.</a:t>
            </a:r>
          </a:p>
          <a:p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126455" y="33562968"/>
            <a:ext cx="130624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 smtClean="0"/>
              <a:t>Maior absorção da radiação eletromagnética pelos átomos de carbono que por átomos de cálcio.</a:t>
            </a:r>
          </a:p>
          <a:p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6569502" y="34812253"/>
            <a:ext cx="1368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</a:t>
            </a:r>
            <a:r>
              <a:rPr lang="pt-BR" sz="4000" dirty="0" smtClean="0"/>
              <a:t>Maior refração ao atravessar os átomos de carbono que os átomos de cálcio.</a:t>
            </a:r>
          </a:p>
          <a:p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6701459" y="36091673"/>
            <a:ext cx="140768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 A maior ionização de moléculas de água que de átomos de carbono.</a:t>
            </a:r>
          </a:p>
          <a:p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56546" y="40147329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Considere um equipamento capaz de emitir radiação eletromagnética com comprimento de onda bem menor que a da radiação ultravioleta. Suponha que a radiação emitida por esse equipamento foi apontada para um tipo específico de filme fotográfico e entre o equipamento e o filme foi posicionado o pescoço de um indivíduo. Quanto mais exposto à radiação, mais escuro se torna o filme após a revelação. Após acionar o equipamento e revelar o filme, evidenciou-se a imagem mostrada na figura abaixo.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8031616"/>
            <a:ext cx="1143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 espectro eletromagnético é classificado normalmente pelo comprimento da </a:t>
            </a:r>
            <a:r>
              <a:rPr lang="pt-BR" sz="4000" b="1" dirty="0" smtClean="0"/>
              <a:t>onda</a:t>
            </a:r>
            <a:r>
              <a:rPr lang="pt-BR" sz="4000" dirty="0" smtClean="0"/>
              <a:t>, como as </a:t>
            </a:r>
            <a:r>
              <a:rPr lang="pt-BR" sz="4000" b="1" dirty="0" smtClean="0"/>
              <a:t>ondas</a:t>
            </a:r>
            <a:r>
              <a:rPr lang="pt-BR" sz="4000" dirty="0" smtClean="0"/>
              <a:t> de rádio, as micro-</a:t>
            </a:r>
            <a:r>
              <a:rPr lang="pt-BR" sz="4000" b="1" dirty="0" smtClean="0"/>
              <a:t>ondas</a:t>
            </a:r>
            <a:r>
              <a:rPr lang="pt-BR" sz="4000" dirty="0" smtClean="0"/>
              <a:t>, a </a:t>
            </a:r>
            <a:r>
              <a:rPr lang="pt-BR" sz="4000" b="1" dirty="0" smtClean="0"/>
              <a:t>radiação  </a:t>
            </a:r>
            <a:r>
              <a:rPr lang="pt-BR" sz="4000" dirty="0" smtClean="0"/>
              <a:t>infravermelha, a luz visível, os raios ultravioleta, os raios X, até a </a:t>
            </a:r>
            <a:r>
              <a:rPr lang="pt-BR" sz="4000" b="1" dirty="0" smtClean="0"/>
              <a:t>radiação</a:t>
            </a:r>
            <a:r>
              <a:rPr lang="pt-BR" sz="4000" dirty="0" smtClean="0"/>
              <a:t> gama.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onvidado\Downloads\radi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65345" y="23786977"/>
            <a:ext cx="3741593" cy="565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628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138</cp:revision>
  <dcterms:modified xsi:type="dcterms:W3CDTF">2019-08-05T13:09:58Z</dcterms:modified>
</cp:coreProperties>
</file>