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</p:sldIdLst>
  <p:sldSz cy="43200625" cx="32399275"/>
  <p:notesSz cx="6858000" cy="9028100"/>
  <p:embeddedFontLst>
    <p:embeddedFont>
      <p:font typeface="Tahoma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Tahoma-regular.fntdata"/><Relationship Id="rId7" Type="http://schemas.openxmlformats.org/officeDocument/2006/relationships/font" Target="fonts/Tahoma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60588" y="677863"/>
            <a:ext cx="25368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/>
          <p:nvPr>
            <p:ph idx="2" type="sldImg"/>
          </p:nvPr>
        </p:nvSpPr>
        <p:spPr>
          <a:xfrm>
            <a:off x="2160588" y="677863"/>
            <a:ext cx="25368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"/>
              <a:buFont typeface="Calibri"/>
              <a:buNone/>
            </a:pPr>
            <a:r>
              <a:rPr b="1" lang="pt-BR" sz="1200">
                <a:solidFill>
                  <a:srgbClr val="FF0000"/>
                </a:solidFill>
              </a:rPr>
              <a:t>Suporte:</a:t>
            </a:r>
            <a:r>
              <a:rPr lang="pt-BR" sz="1200">
                <a:solidFill>
                  <a:srgbClr val="FF0000"/>
                </a:solidFill>
              </a:rPr>
              <a:t> www.wikifisica.com; https://curriculointerativo.sedu.es.gov.br/</a:t>
            </a:r>
            <a:r>
              <a:rPr b="1" lang="pt-BR" sz="1200">
                <a:solidFill>
                  <a:srgbClr val="FF0000"/>
                </a:solidFill>
              </a:rPr>
              <a:t>  e </a:t>
            </a:r>
            <a:r>
              <a:rPr lang="pt-BR" sz="1200">
                <a:solidFill>
                  <a:srgbClr val="FF0000"/>
                </a:solidFill>
              </a:rPr>
              <a:t>https://sedudigital.wixsite.com/preenemdigital</a:t>
            </a:r>
            <a:endParaRPr b="0" i="0" sz="1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:notes"/>
          <p:cNvSpPr txBox="1"/>
          <p:nvPr>
            <p:ph idx="12" type="sldNum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b="0" lang="pt-BR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sz="1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1352550" lvl="0" marL="457200" marR="0" rtl="0" algn="l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ts val="17700"/>
              <a:buFont typeface="Times New Roman"/>
              <a:buChar char="•"/>
              <a:defRPr b="0" i="0" sz="17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06500" lvl="1" marL="914400" marR="0" rtl="0" algn="l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 New Roman"/>
              <a:buChar char="–"/>
              <a:defRPr b="0" i="0" sz="1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66800" lvl="2" marL="1371600" marR="0" rtl="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Char char="•"/>
              <a:defRPr b="0" i="0" sz="1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9271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–"/>
              <a:defRPr b="0" i="0" sz="1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9271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»"/>
              <a:defRPr b="0" i="0" sz="1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927742" lvl="5" marL="27432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927742" lvl="6" marL="32004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927742" lvl="7" marL="36576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927742" lvl="8" marL="41148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1670963" y="11322049"/>
            <a:ext cx="78297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Tahoma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" y="279484"/>
            <a:ext cx="32036699" cy="2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350"/>
              <a:buFont typeface="Arial"/>
              <a:buNone/>
            </a:pPr>
            <a:r>
              <a:rPr b="1" i="0" lang="pt-BR" sz="5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EEEFM Prof.ª Filomena Quitiba  </a:t>
            </a:r>
            <a:endParaRPr b="1" i="0" sz="5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Piúma/ES, 1º semestre de 2019</a:t>
            </a:r>
            <a:endParaRPr b="1" i="0" sz="4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623675" y="16875125"/>
            <a:ext cx="26670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Times New Roman"/>
              <a:buNone/>
            </a:pPr>
            <a:r>
              <a:t/>
            </a:r>
            <a:endParaRPr b="0" i="0" sz="2268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 id="27" name="Google Shape;27;p3"/>
          <p:cNvSpPr/>
          <p:nvPr/>
        </p:nvSpPr>
        <p:spPr>
          <a:xfrm>
            <a:off x="16168688" y="2589213"/>
            <a:ext cx="2874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3"/>
              <a:buFont typeface="Times New Roman"/>
              <a:buNone/>
            </a:pPr>
            <a:r>
              <a:t/>
            </a:r>
            <a:endParaRPr b="0" i="0" sz="2173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63576" y="2057399"/>
            <a:ext cx="24280801" cy="2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DIAGRAMA VÊ: </a:t>
            </a:r>
            <a:r>
              <a:rPr b="1" i="0" lang="pt-BR" sz="4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ESTUDANDO PARA O ENEM DE FORMA INVERTIDA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Tahoma"/>
              <a:buNone/>
            </a:pPr>
            <a:r>
              <a:rPr b="1" i="0" lang="pt-BR" sz="48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i="0" sz="48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666" y="3298371"/>
            <a:ext cx="28869790" cy="329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11127581" y="19514084"/>
            <a:ext cx="18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7316963" y="3680956"/>
            <a:ext cx="4792200" cy="3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439932" y="3098638"/>
            <a:ext cx="201702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Aluno( s):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Ingrid Grasse Julião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2° ano |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M01 |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Matutino.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3,0 pontos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Professor: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lucas.perobas@gmail.com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mbria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0636964" y="39972350"/>
            <a:ext cx="31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pt-BR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4">
            <a:alphaModFix/>
          </a:blip>
          <a:srcRect b="60653" l="47566" r="46549" t="30425"/>
          <a:stretch/>
        </p:blipFill>
        <p:spPr>
          <a:xfrm>
            <a:off x="14787373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416710" y="30303144"/>
            <a:ext cx="78327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0" y="18506495"/>
            <a:ext cx="135528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conhecer: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Aprender e adquirir experiência e conhecimento.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fazer:</a:t>
            </a:r>
            <a:r>
              <a:rPr b="0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mexer com eletricidade.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ser: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fábricar torneiras elétricas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0" y="30459013"/>
            <a:ext cx="743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Cognitivas</a:t>
            </a:r>
            <a:r>
              <a:rPr b="1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23244436"/>
            <a:ext cx="14499300" cy="6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 na BNCC: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b="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aparelho está configurado para trabalhar em sua máxima potência.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b="0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novas tecnologias para adquirir mais experiência e conhecimento.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1978709" y="6054374"/>
            <a:ext cx="10090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que os desafios são grandes na preparação para o Enem, pois requer dedicação e resiliência.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1455750" y="11842174"/>
            <a:ext cx="107115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conhecimento: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´A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 correta.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Porque está considerada que o modelo de maior potência da versão 220 V torneira suprema foi inadvertidamente conectada a uma rede com tensão nominal de 127 V.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20185525" y="17995648"/>
            <a:ext cx="108714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Correta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18683425" y="25542875"/>
            <a:ext cx="123084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 - fenômenos elétricos e magnéticos.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8360120" y="27569088"/>
            <a:ext cx="131247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 / Dados:</a:t>
            </a: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Opções: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1.830 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23137903" y="5084408"/>
            <a:ext cx="6827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Metodológico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3608933" y="4953779"/>
            <a:ext cx="5971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Conceitual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0" y="5943599"/>
            <a:ext cx="1152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Teoria: </a:t>
            </a:r>
            <a:r>
              <a:rPr b="0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Eletromagnetismo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5338" y="6692546"/>
            <a:ext cx="12083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Princípios/necessidade didática:</a:t>
            </a:r>
            <a:endParaRPr b="0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2932229" y="6772829"/>
            <a:ext cx="79029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básica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 o valor aproximado da potência ao ligar a torneira?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0" y="11520958"/>
            <a:ext cx="12833701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Eletromagnetismo é o ramo da física que estuda unificadamente os fenômenos da eletricidade e do magnetismo. Esta teoria baseia-se no conceito de campo eletromagnético, a interação conjunta entre os campos elétrico e magnético.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0" y="31353925"/>
            <a:ext cx="152178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r>
              <a:rPr b="0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ÁREA 6 </a:t>
            </a: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Aprimorar-se de conhecimentos da física para, em situações problema, interpretar, avaliar ou planejar inversões científico-tecnológicas.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H21</a:t>
            </a:r>
            <a:r>
              <a:rPr b="1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leis físicas e (ou) químicas para interpretar processos naturais ou tecnológicos inseridos no contexto da termodinâmica e (ou) do eletromagnetismo.</a:t>
            </a:r>
            <a:endParaRPr b="0" i="0" sz="4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60602" y="36073616"/>
            <a:ext cx="31938601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</a:t>
            </a:r>
            <a:r>
              <a:rPr b="0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ENEM: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 |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b="0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 caderno branco|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9676050" y="21181927"/>
            <a:ext cx="13373099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3.200 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19797475" y="19779298"/>
            <a:ext cx="12210001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2.800 W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9337056" y="22686606"/>
            <a:ext cx="12013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4.030 W</a:t>
            </a:r>
            <a:endParaRPr b="0" i="0" sz="14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9042519" y="24123523"/>
            <a:ext cx="12308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5.500 W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8059855" y="30276222"/>
            <a:ext cx="13127699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2.800 W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7733284" y="31559600"/>
            <a:ext cx="13062301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3.200 W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7733284" y="32800572"/>
            <a:ext cx="136830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4.030 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7600581" y="34149266"/>
            <a:ext cx="14076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5.500 W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146950" y="37838700"/>
            <a:ext cx="31742701" cy="53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a tabela seguinte. Ela traz especificações técnicas constantes no manual de instruções fornecido pelo fabricante de uma torneira elétrica.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Considerando que o modelo de maior potência da versão 220 V torneira suprema foi inadvertidamente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conectada a uma rede com tensão nominal de 127 V, e que o aparelho está configurado para trabalhar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sua máxima potência. Qual o valor aproximado da potência ao ligar a torneira?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-49" y="7536676"/>
            <a:ext cx="12083100" cy="5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Relacionar conhecimentos teórico à sua aplicação cotidiana na produção ou no funcionamento de aparato tecnológico moderno, de modo que o aluno compreenda os produtos de tecnologia com que tem contato, aproveitando-os melhor. 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0" y="16243402"/>
            <a:ext cx="13094999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Sentença Descritora:</a:t>
            </a:r>
            <a:endParaRPr b="1" i="0" sz="4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Reconhecer e aplicar os conceitos de capacidade técnica e calor especificar suas unidades de medida.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12950" y="38521125"/>
            <a:ext cx="4937501" cy="39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