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Open Sans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710" y="1338"/>
      </p:cViewPr>
      <p:guideLst>
        <p:guide orient="horz" pos="13606"/>
        <p:guide pos="10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Tahoma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"/>
              <a:buFont typeface="Calibri"/>
              <a:buNone/>
            </a:pPr>
            <a:r>
              <a:rPr lang="pt-BR" sz="1200" b="1">
                <a:solidFill>
                  <a:srgbClr val="FF0000"/>
                </a:solidFill>
              </a:rPr>
              <a:t>Suporte:</a:t>
            </a:r>
            <a:r>
              <a:rPr lang="pt-BR" sz="1200">
                <a:solidFill>
                  <a:srgbClr val="FF0000"/>
                </a:solidFill>
              </a:rPr>
              <a:t> www.wikifisica.com; https://curriculointerativo.sedu.es.gov.br/</a:t>
            </a:r>
            <a:r>
              <a:rPr lang="pt-BR" sz="1200" b="1">
                <a:solidFill>
                  <a:srgbClr val="FF0000"/>
                </a:solidFill>
              </a:rPr>
              <a:t>  e </a:t>
            </a:r>
            <a:r>
              <a:rPr lang="pt-BR" sz="120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:notes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Tahoma"/>
                <a:buNone/>
              </a:pPr>
              <a:t>1</a:t>
            </a:fld>
            <a:endParaRPr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1352550" algn="l" rtl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ts val="177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066800" algn="l" rtl="0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Tahoma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350"/>
              <a:buFont typeface="Arial"/>
              <a:buNone/>
            </a:pPr>
            <a:r>
              <a:rPr lang="pt-BR" sz="54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EEEFM Prof.ª Filomena Quitiba  </a:t>
            </a:r>
            <a:endParaRPr sz="5400" b="1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100"/>
              <a:buFont typeface="Arial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Piúma/ES, 1º semestre de 2019</a:t>
            </a:r>
            <a:endParaRPr sz="4400" b="1" i="0" u="none" strike="noStrike" cap="none" dirty="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" name="Google Shape;27;p3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3"/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63576" y="2057399"/>
            <a:ext cx="24280709" cy="231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DIAGRAMA VÊ: </a:t>
            </a:r>
            <a:r>
              <a:rPr lang="pt-BR" sz="4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ESTUDANDO PARA O ENEM DE FORMA INVERTIDA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Tahoma"/>
              <a:buNone/>
            </a:pPr>
            <a:r>
              <a:rPr lang="pt-BR" sz="4800" b="1" i="0" u="none" strike="noStrike" cap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4800" b="1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132" y="3454303"/>
            <a:ext cx="28869790" cy="329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</a:rPr>
              <a:t>Deryck Lyon Sabadin Petri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600" dirty="0">
                <a:solidFill>
                  <a:schemeClr val="dk1"/>
                </a:solidFill>
              </a:rPr>
              <a:t>2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 ano | 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M0</a:t>
            </a:r>
            <a:r>
              <a:rPr lang="pt-BR" sz="3600" dirty="0">
                <a:solidFill>
                  <a:schemeClr val="dk1"/>
                </a:solidFill>
              </a:rPr>
              <a:t>1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Matutino.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Professor: </a:t>
            </a:r>
            <a:r>
              <a:rPr lang="pt-BR" sz="3600" dirty="0">
                <a:solidFill>
                  <a:schemeClr val="dk1"/>
                </a:solidFill>
              </a:rPr>
              <a:t>Lucas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 </a:t>
            </a:r>
            <a:r>
              <a:rPr lang="pt-BR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lucas.perobas@gmail.com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mbria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3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416710" y="30303144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4000" b="1" i="0" u="none" strike="noStrike" cap="none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socioemocionais: </a:t>
            </a:r>
            <a:endParaRPr dirty="0"/>
          </a:p>
          <a:p>
            <a:pPr algn="just"/>
            <a:r>
              <a:rPr lang="pt-BR" sz="4000" b="1" dirty="0" smtClean="0">
                <a:solidFill>
                  <a:srgbClr val="FF0000"/>
                </a:solidFill>
              </a:rPr>
              <a:t>Aprender a conhecer: </a:t>
            </a:r>
            <a:r>
              <a:rPr lang="pt-BR" sz="4000" dirty="0" smtClean="0"/>
              <a:t>Raciocínio e Aprender a aprender.</a:t>
            </a:r>
          </a:p>
          <a:p>
            <a:pPr algn="just"/>
            <a:r>
              <a:rPr lang="pt-BR" sz="4000" b="1" dirty="0" smtClean="0">
                <a:solidFill>
                  <a:srgbClr val="FF0000"/>
                </a:solidFill>
              </a:rPr>
              <a:t>Aprender a fazer: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sz="4000" dirty="0" smtClean="0"/>
              <a:t>Protagonismo.</a:t>
            </a:r>
          </a:p>
          <a:p>
            <a:pPr algn="just"/>
            <a:r>
              <a:rPr lang="pt-BR" sz="4000" b="1" dirty="0" smtClean="0">
                <a:solidFill>
                  <a:srgbClr val="FF0000"/>
                </a:solidFill>
              </a:rPr>
              <a:t>Aprender a ser: </a:t>
            </a:r>
            <a:r>
              <a:rPr lang="pt-BR" sz="4000" dirty="0" smtClean="0"/>
              <a:t>Construção e </a:t>
            </a:r>
            <a:r>
              <a:rPr lang="pt-BR" sz="4000" dirty="0" smtClean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0" y="30459013"/>
            <a:ext cx="74302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Cognitivas</a:t>
            </a:r>
            <a:r>
              <a:rPr lang="pt-BR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pt-BR" sz="4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 na BNCC: </a:t>
            </a:r>
            <a:endParaRPr dirty="0"/>
          </a:p>
          <a:p>
            <a:pPr algn="just"/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 smtClean="0">
                <a:solidFill>
                  <a:srgbClr val="FF0000"/>
                </a:solidFill>
              </a:rPr>
              <a:t>b) </a:t>
            </a:r>
            <a:r>
              <a:rPr lang="pt-BR" sz="4400" dirty="0" smtClean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1888276" y="6046591"/>
            <a:ext cx="10090604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Facilitou a aprendizagem pois ajudou bastante no entendimento da questão e proporcionou um amplo conhecimento sobre física.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21687744" y="9214943"/>
            <a:ext cx="10711544" cy="883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conhecimento:</a:t>
            </a:r>
            <a:endParaRPr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D</a:t>
            </a:r>
            <a:r>
              <a:rPr lang="pt-BR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 correta.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de</a:t>
            </a:r>
            <a:r>
              <a:rPr lang="pt-BR" sz="4000" dirty="0">
                <a:solidFill>
                  <a:schemeClr val="dk1"/>
                </a:solidFill>
              </a:rPr>
              <a:t> física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envolvidos na questão do Enem através desta questão. Todas as alternativas, com exceção da letra </a:t>
            </a:r>
            <a:r>
              <a:rPr lang="pt-BR" sz="4000" dirty="0" smtClean="0">
                <a:solidFill>
                  <a:schemeClr val="dk1"/>
                </a:solidFill>
              </a:rPr>
              <a:t>D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propõem medidas amplamente aceitáveis </a:t>
            </a:r>
            <a:r>
              <a:rPr lang="pt-BR" sz="4000" dirty="0">
                <a:solidFill>
                  <a:schemeClr val="dk1"/>
                </a:solidFill>
              </a:rPr>
              <a:t>porém a letra </a:t>
            </a:r>
            <a:r>
              <a:rPr lang="pt-BR" sz="4000" dirty="0" smtClean="0">
                <a:solidFill>
                  <a:schemeClr val="dk1"/>
                </a:solidFill>
              </a:rPr>
              <a:t>D </a:t>
            </a:r>
            <a:r>
              <a:rPr lang="pt-BR" sz="4000" dirty="0">
                <a:solidFill>
                  <a:schemeClr val="dk1"/>
                </a:solidFill>
              </a:rPr>
              <a:t>está correta por conta de seguir todos os passos necessários para um bom procedimento.</a:t>
            </a:r>
            <a:endParaRPr dirty="0"/>
          </a:p>
        </p:txBody>
      </p:sp>
      <p:sp>
        <p:nvSpPr>
          <p:cNvPr id="41" name="Google Shape;41;p3"/>
          <p:cNvSpPr/>
          <p:nvPr/>
        </p:nvSpPr>
        <p:spPr>
          <a:xfrm>
            <a:off x="20185525" y="15922168"/>
            <a:ext cx="10871400" cy="29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pt-BR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</a:t>
            </a:r>
            <a:r>
              <a:rPr lang="pt-BR" sz="4000" b="1" dirty="0">
                <a:solidFill>
                  <a:srgbClr val="FF0000"/>
                </a:solidFill>
              </a:rPr>
              <a:t>ada,</a:t>
            </a:r>
            <a:r>
              <a:rPr lang="pt-BR" sz="4000" b="1" dirty="0"/>
              <a:t> </a:t>
            </a:r>
            <a:r>
              <a:rPr lang="pt-BR" sz="4000" dirty="0" smtClean="0"/>
              <a:t>o texto descreve o ciclo do carbono, não da água.</a:t>
            </a:r>
            <a:endParaRPr sz="4000" i="0" u="none" strike="noStrike" cap="none" dirty="0"/>
          </a:p>
        </p:txBody>
      </p:sp>
      <p:sp>
        <p:nvSpPr>
          <p:cNvPr id="42" name="Google Shape;42;p3"/>
          <p:cNvSpPr/>
          <p:nvPr/>
        </p:nvSpPr>
        <p:spPr>
          <a:xfrm>
            <a:off x="18752005" y="26158372"/>
            <a:ext cx="1223962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O ciclo da folha e seu meio biológico e cultural.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8360125" y="28184700"/>
            <a:ext cx="131247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 / Dados:</a:t>
            </a: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Opções:</a:t>
            </a:r>
            <a:endParaRPr dirty="0"/>
          </a:p>
          <a:p>
            <a:pPr marL="457200" lvl="0" indent="-482600" algn="just">
              <a:buClr>
                <a:schemeClr val="dk1"/>
              </a:buClr>
              <a:buSzPts val="4000"/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da água.</a:t>
            </a:r>
            <a:endParaRPr sz="4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Metodológico</a:t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Conceitual</a:t>
            </a:r>
            <a:endParaRPr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0" y="5902575"/>
            <a:ext cx="115279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Teoria: </a:t>
            </a:r>
            <a:r>
              <a:rPr lang="pt-BR" sz="4800" dirty="0" smtClean="0">
                <a:solidFill>
                  <a:schemeClr val="dk1"/>
                </a:solidFill>
              </a:rPr>
              <a:t>Física / Biologia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Princípios/necessidade didática: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básica </a:t>
            </a:r>
            <a:endParaRPr dirty="0"/>
          </a:p>
          <a:p>
            <a:pPr lvl="0" algn="ctr">
              <a:buClr>
                <a:schemeClr val="dk1"/>
              </a:buClr>
              <a:buSzPts val="4000"/>
            </a:pPr>
            <a:r>
              <a:rPr lang="pt-BR" sz="4000" dirty="0" smtClean="0"/>
              <a:t>Na visão dos índios Ticunas, a descrição sobre o ngaura permite classificá-lo como um produto diretamente relacionado ao ciclo: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0" y="11897375"/>
            <a:ext cx="12833700" cy="4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4800"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r>
              <a:rPr lang="pt-BR" sz="3600" dirty="0" smtClean="0">
                <a:highlight>
                  <a:srgbClr val="FFFFFF"/>
                </a:highlight>
              </a:rPr>
              <a:t> </a:t>
            </a:r>
            <a:r>
              <a:rPr lang="pt-BR" sz="4000" dirty="0" smtClean="0"/>
              <a:t>Ao cair, a folha sofre decomposição por meio da ação de microorganismos. Os nutrientes nela presentes são devolvidos ao solo para novamente poderem ser absorvidos pelas árvores da floresta. </a:t>
            </a:r>
            <a:endParaRPr sz="4000" dirty="0"/>
          </a:p>
        </p:txBody>
      </p:sp>
      <p:sp>
        <p:nvSpPr>
          <p:cNvPr id="50" name="Google Shape;50;p3"/>
          <p:cNvSpPr/>
          <p:nvPr/>
        </p:nvSpPr>
        <p:spPr>
          <a:xfrm>
            <a:off x="0" y="31353903"/>
            <a:ext cx="1521777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</a:t>
            </a:r>
            <a:r>
              <a:rPr lang="pt-BR" sz="40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 ÁREA 2 </a:t>
            </a:r>
            <a:r>
              <a:rPr lang="pt-BR" sz="4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Compreender </a:t>
            </a:r>
            <a:r>
              <a:rPr lang="pt-BR" sz="4000" dirty="0" smtClean="0"/>
              <a:t>a vida das folhas e sua decomposiçao.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endParaRPr lang="pt-BR" sz="4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Habilidade</a:t>
            </a:r>
            <a:r>
              <a:rPr lang="pt-BR" sz="4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pt-BR" sz="40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Analisar </a:t>
            </a:r>
            <a:r>
              <a:rPr lang="pt-BR" sz="4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ciclo da folha e dos seres dependentes.</a:t>
            </a:r>
            <a:endParaRPr sz="4000" b="0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pt-BR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</a:t>
            </a:r>
            <a:r>
              <a:rPr lang="pt-BR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</a:pPr>
            <a:r>
              <a:rPr lang="pt-BR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ENEM: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pt-BR" sz="4000" dirty="0">
                <a:solidFill>
                  <a:schemeClr val="dk1"/>
                </a:solidFill>
              </a:rPr>
              <a:t>10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4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pt-BR" sz="4000" dirty="0">
                <a:solidFill>
                  <a:schemeClr val="dk1"/>
                </a:solidFill>
              </a:rPr>
              <a:t>5</a:t>
            </a: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caderno branco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19584020" y="20664215"/>
            <a:ext cx="133731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333333"/>
              </a:buClr>
              <a:buSzPts val="4000"/>
            </a:pPr>
            <a:r>
              <a:rPr lang="pt-BR" sz="4000" b="0" i="0" u="none" strike="noStrike" cap="none" dirty="0" smtClean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/>
              <a:t>o texto descreve o ciclo do </a:t>
            </a:r>
            <a:r>
              <a:rPr lang="pt-BR" sz="4000" dirty="0" smtClean="0"/>
              <a:t>carbono, não do fósforo.</a:t>
            </a:r>
          </a:p>
          <a:p>
            <a:pPr lvl="0">
              <a:buClr>
                <a:srgbClr val="333333"/>
              </a:buClr>
              <a:buSzPts val="4000"/>
            </a:pP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19797475" y="18732849"/>
            <a:ext cx="122100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333333"/>
              </a:buClr>
              <a:buSzPts val="4000"/>
            </a:pPr>
            <a:r>
              <a:rPr lang="pt-BR" sz="4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pt-BR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4000" dirty="0" smtClean="0"/>
              <a:t>o texto descreve o ciclo do </a:t>
            </a:r>
            <a:r>
              <a:rPr lang="pt-BR" sz="4000" dirty="0" smtClean="0"/>
              <a:t>carbono, não do oxigênio.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19337056" y="22686606"/>
            <a:ext cx="1201380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333333"/>
              </a:buClr>
              <a:buSzPts val="4000"/>
            </a:pPr>
            <a:r>
              <a:rPr lang="pt-BR" sz="4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</a:rPr>
              <a:t>Certa</a:t>
            </a:r>
            <a:r>
              <a:rPr lang="pt-BR" sz="4000" dirty="0" smtClean="0">
                <a:solidFill>
                  <a:srgbClr val="FF0000"/>
                </a:solidFill>
              </a:rPr>
              <a:t>.</a:t>
            </a:r>
            <a:endParaRPr sz="14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9042519" y="24123523"/>
            <a:ext cx="1230834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333333"/>
              </a:buClr>
              <a:buSzPts val="4000"/>
            </a:pPr>
            <a:r>
              <a:rPr lang="pt-BR" sz="4000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pt-BR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</a:t>
            </a:r>
            <a:r>
              <a:rPr lang="pt-BR" sz="4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4000" dirty="0" smtClean="0"/>
              <a:t>o texto descreve o ciclo do </a:t>
            </a:r>
            <a:r>
              <a:rPr lang="pt-BR" sz="4000" dirty="0" smtClean="0"/>
              <a:t>carbono, não do nitrogênio.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8059855" y="30123822"/>
            <a:ext cx="131277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pt-BR" sz="4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pt-BR" sz="4000" dirty="0" smtClean="0">
                <a:solidFill>
                  <a:schemeClr val="dk1"/>
                </a:solidFill>
              </a:rPr>
              <a:t> d</a:t>
            </a:r>
            <a:r>
              <a:rPr lang="pt-BR" sz="4000" dirty="0" smtClean="0">
                <a:solidFill>
                  <a:schemeClr val="dk1"/>
                </a:solidFill>
              </a:rPr>
              <a:t>o oxigênio.</a:t>
            </a:r>
            <a:endParaRPr sz="40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7855828" y="31393407"/>
            <a:ext cx="1306240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pt-BR" sz="4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do fósforo.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17797509" y="32617197"/>
            <a:ext cx="13683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pt-BR" sz="4000" dirty="0" smtClean="0">
                <a:solidFill>
                  <a:schemeClr val="dk1"/>
                </a:solidFill>
              </a:rPr>
              <a:t>do carbono.</a:t>
            </a:r>
            <a:endParaRPr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9" name="Google Shape;59;p3"/>
          <p:cNvSpPr/>
          <p:nvPr/>
        </p:nvSpPr>
        <p:spPr>
          <a:xfrm>
            <a:off x="17711812" y="33841679"/>
            <a:ext cx="140768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pt-BR" sz="4000" dirty="0" smtClean="0">
                <a:solidFill>
                  <a:schemeClr val="dk1"/>
                </a:solidFill>
              </a:rPr>
              <a:t>do nitrogênio.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359229" y="37591119"/>
            <a:ext cx="317427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0" y="7491305"/>
            <a:ext cx="114300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Compreender </a:t>
            </a:r>
            <a:r>
              <a:rPr lang="pt-BR" sz="4000" dirty="0"/>
              <a:t>o processo de </a:t>
            </a:r>
            <a:r>
              <a:rPr lang="pt-BR" sz="4000" dirty="0" smtClean="0"/>
              <a:t>decomposição da folha que envolve processos relacionados a física e a biologia.</a:t>
            </a:r>
            <a:endParaRPr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0" y="9318813"/>
            <a:ext cx="122139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ciclo de vida da folha atinge todos os seres, desde sua decomposição até seu novo ciclo de “vida”.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Sentença Descritora: </a:t>
            </a:r>
            <a:endParaRPr sz="4000" b="1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registros </a:t>
            </a:r>
            <a:r>
              <a:rPr lang="pt-BR" sz="4000" dirty="0"/>
              <a:t>e práticas </a:t>
            </a:r>
            <a:r>
              <a:rPr lang="pt-BR" sz="4000" dirty="0" smtClean="0"/>
              <a:t>do ciclo da folha.</a:t>
            </a:r>
            <a:endParaRPr sz="4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11629" y="37743519"/>
            <a:ext cx="317427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664029" y="37895919"/>
            <a:ext cx="317427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0" y="37514087"/>
            <a:ext cx="32399288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000"/>
            </a:pPr>
            <a:r>
              <a:rPr lang="pt-BR" sz="4000" dirty="0" smtClean="0"/>
              <a:t>O texto “O vôo das Folhas” traz uma visão dos índios Ticunas para um fenômeno usualmente observado na natureza: O vôo das Folhas Com o vento as folhas se movimentam. E quando caem no chão ficam paradas em silêncio. Assim se forma o ngaura. O ngaura cobre o chão da floresta, enriquece a terra e alimenta as árvores.] As folhas velhas morrem para ajudar o crescimento das folhas novas.] Dentro do ngaura vivem aranhas, formigas, escorpiões, centopeias, minhocas, cogumelos e vários tipos de outros seres muito pequenos.] As folhas também caem nos lagos, nos igarapés e igapós, A natureza segundo os Ticunas/Livro das Árvores. Organização Geral dos Professores Bilíngues Ticunas, 2000. Na visão dos índios Ticunas, a descrição sobre o ngaura permite classificá-lo como um produto diretamente relacionado ao </a:t>
            </a:r>
            <a:r>
              <a:rPr lang="pt-BR" sz="4000" dirty="0" smtClean="0"/>
              <a:t>ciclo: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pt-BR" sz="4000" dirty="0" smtClean="0"/>
              <a:t> </a:t>
            </a:r>
            <a:endParaRPr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695</Words>
  <Application>Microsoft Office PowerPoint</Application>
  <PresentationFormat>Custom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Tahoma</vt:lpstr>
      <vt:lpstr>Times New Roman</vt:lpstr>
      <vt:lpstr>Cambria</vt:lpstr>
      <vt:lpstr>Calibri</vt:lpstr>
      <vt:lpstr>Open Sans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Studio Nara</dc:creator>
  <cp:lastModifiedBy>Studio Nara</cp:lastModifiedBy>
  <cp:revision>7</cp:revision>
  <dcterms:modified xsi:type="dcterms:W3CDTF">2019-08-02T22:00:31Z</dcterms:modified>
</cp:coreProperties>
</file>