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559628"/>
            <a:ext cx="28869790" cy="325265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102237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8924122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456171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</a:t>
            </a:r>
            <a:r>
              <a:rPr lang="pt-BR" sz="4400" b="1" dirty="0" smtClean="0">
                <a:solidFill>
                  <a:schemeClr val="accent2"/>
                </a:solidFill>
              </a:rPr>
              <a:t>socioemocionais na BNCC</a:t>
            </a:r>
            <a:r>
              <a:rPr lang="pt-BR" sz="4400" b="1" dirty="0">
                <a:solidFill>
                  <a:schemeClr val="accent2"/>
                </a:solidFill>
              </a:rPr>
              <a:t>: </a:t>
            </a:r>
            <a:endParaRPr lang="pt-BR" sz="4400" b="1" dirty="0" smtClean="0">
              <a:solidFill>
                <a:schemeClr val="accent2"/>
              </a:solidFill>
            </a:endParaRPr>
          </a:p>
          <a:p>
            <a:pPr algn="just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 Valorizar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 utilizar os conhecimentos historicamente construídos sobre o mundo físico, social, cultural e digital para entender e explicar a realidade, continuar aprendendo e colaborar para a construção de uma sociedade justa, democrática e inclusiva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4400" dirty="0" smtClean="0"/>
              <a:t>2. Utilizar </a:t>
            </a:r>
            <a:r>
              <a:rPr lang="pt-BR" sz="4400" dirty="0"/>
              <a:t>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´B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O material da caixa cujo telefone não recebeu as ligações deve ser metal. Tal caixa promove o fenômeno da blindagem eletros- tática, também conhecido como gaiola de Faraday. No interior da caixa, o campo elétrico é nulo.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1197889" y="12971343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405148" y="229579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Campo elétrico, blindagem eletrostática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980607" y="24662601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/>
              <a:t>O forno mais eficiente foi aquele que </a:t>
            </a:r>
            <a:endParaRPr lang="pt-BR" sz="4000" dirty="0" smtClean="0"/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madeira, e o telefone não funcionava porque a madeira não é um bom condutor de eletricidade..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Para explicar essa situação, um físico deveria afirmar que o material da caixa, cujo telefone celular não recebeu as ligações é de?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40283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9949648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dirty="0" smtClean="0"/>
          </a:p>
          <a:p>
            <a:pPr lvl="0" algn="ctr">
              <a:buSzPct val="25000"/>
            </a:pP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</a:t>
            </a:r>
            <a:r>
              <a:rPr lang="pt-BR" sz="4000" dirty="0">
                <a:solidFill>
                  <a:schemeClr val="dk1"/>
                </a:solidFill>
              </a:rPr>
              <a:t>3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554386" y="16318466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809857" y="15394314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088169" y="18375864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793632" y="20465922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647682" y="27533021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metal, e o telefone não funcionava devido à blindagem eletrostática que o metal proporcionava.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8419084" y="29240943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metal, e o telefone não funcionava porque o metal refletia todo tipo de radiação que nele incidia.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8125170" y="30743174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metal, e o telefone não funcionava porque a área lateral da caixa de metal era maior. 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829182" y="32157180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madeira, e o telefone não funcionava porque a </a:t>
            </a:r>
            <a:r>
              <a:rPr lang="pt-BR" sz="4000" dirty="0" smtClean="0"/>
              <a:t>espessura </a:t>
            </a:r>
            <a:r>
              <a:rPr lang="pt-BR" sz="4000" dirty="0"/>
              <a:t>desta caixa era maior que a espessura da caixa de metal.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424544" y="39060690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Duas irmãs que dividem o mesmo quarto de estudos combinaram de comprar duas caixas com tampas para guardarem seus pertences dentro de suas caixas, evitando, assim, a bagunça sobre a mesa de estudos. Uma delas comprou uma metálica, e a outra, uma caixa de madeira de área e espessura lateral diferentes, para facilitar a identificação. Um dia as meninas foram estudar para a prova de Física e, ao se acomodarem na mesa de estudos, guardaram seus celulares ligados dentro de suas caixas. Ao longo desse dia, uma delas recebeu ligações </a:t>
            </a:r>
            <a:r>
              <a:rPr lang="pt-BR" sz="4000" dirty="0" smtClean="0"/>
              <a:t>telefônicas</a:t>
            </a:r>
            <a:r>
              <a:rPr lang="pt-BR" sz="4000" dirty="0"/>
              <a:t>, enquanto os amigos da outra tentavam ligar e recebiam a mensagem de que o celular estava fora da área de cobertura ou desligado.</a:t>
            </a:r>
            <a:endParaRPr lang="pt-BR" sz="4000" b="1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61257" y="10812563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553145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329000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610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126</cp:revision>
  <dcterms:modified xsi:type="dcterms:W3CDTF">2019-06-21T23:26:18Z</dcterms:modified>
</cp:coreProperties>
</file>