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96" y="-2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5353" y="3722914"/>
            <a:ext cx="28869790" cy="331143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722722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925069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978686"/>
            <a:ext cx="1423851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076681" y="6380946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916344" y="7919237"/>
            <a:ext cx="10482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A </a:t>
            </a:r>
            <a:r>
              <a:rPr lang="pt-BR" sz="4000" dirty="0"/>
              <a:t>está correta, </a:t>
            </a:r>
            <a:r>
              <a:rPr lang="pt-BR" sz="4000" dirty="0" smtClean="0"/>
              <a:t>e a potência é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544746" y="14898115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114637" y="23741744"/>
            <a:ext cx="13284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906321" y="33675974"/>
            <a:ext cx="13382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Registros/Dados</a:t>
            </a:r>
            <a:r>
              <a:rPr lang="pt-BR" sz="4800" b="1" dirty="0">
                <a:solidFill>
                  <a:schemeClr val="dk1"/>
                </a:solidFill>
              </a:rPr>
              <a:t>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 Qual o valor aproximado da potência ao ligar a torneira?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4158983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0080277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726759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</a:t>
            </a:r>
            <a:r>
              <a:rPr lang="pt-BR" sz="4000" b="1" dirty="0" smtClean="0"/>
              <a:t>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70,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325784" y="16514412"/>
            <a:ext cx="11812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372942" y="22056373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 </a:t>
            </a:r>
            <a:r>
              <a:rPr lang="pt-BR" sz="4000" dirty="0">
                <a:solidFill>
                  <a:schemeClr val="dk1"/>
                </a:solidFill>
              </a:rPr>
              <a:t>, XXXXXXXXXXXXXXXX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022853" y="18408523"/>
            <a:ext cx="1178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695663" y="20172009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0" y="38533243"/>
            <a:ext cx="31742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Observe a tabela </a:t>
            </a:r>
            <a:r>
              <a:rPr lang="pt-BR" sz="4000" dirty="0" smtClean="0"/>
              <a:t>seguinte </a:t>
            </a:r>
            <a:r>
              <a:rPr lang="pt-BR" sz="4000" b="1" dirty="0" smtClean="0"/>
              <a:t>(no item TRANSFORMAÇÕES).</a:t>
            </a:r>
            <a:r>
              <a:rPr lang="pt-BR" sz="4000" dirty="0" smtClean="0"/>
              <a:t> </a:t>
            </a:r>
            <a:r>
              <a:rPr lang="pt-BR" sz="4000" dirty="0"/>
              <a:t>Ela traz especificações </a:t>
            </a:r>
            <a:r>
              <a:rPr lang="pt-BR" sz="4000" dirty="0" smtClean="0"/>
              <a:t>técnicas </a:t>
            </a:r>
            <a:r>
              <a:rPr lang="pt-BR" sz="4000" dirty="0"/>
              <a:t>constantes no manual de instruções fornecido pelo fabricante de uma torneira elétrica</a:t>
            </a:r>
            <a:r>
              <a:rPr lang="pt-BR" sz="4000" dirty="0" smtClean="0"/>
              <a:t>.</a:t>
            </a:r>
          </a:p>
          <a:p>
            <a:pPr algn="just"/>
            <a:r>
              <a:rPr lang="pt-BR" sz="4000" dirty="0"/>
              <a:t>Considerando que o modelo de maior potência da versão 220 V da torneira suprema foi inadvertidamente </a:t>
            </a:r>
            <a:r>
              <a:rPr lang="pt-BR" sz="4000" dirty="0" smtClean="0"/>
              <a:t>conectada </a:t>
            </a:r>
            <a:r>
              <a:rPr lang="pt-BR" sz="4000" dirty="0"/>
              <a:t>a uma rede com tensão nominal de 127 V, e que o aparelho está configurado para trabalhar em sua máxima potência.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622915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1738" t="72541" r="48003" b="16832"/>
          <a:stretch/>
        </p:blipFill>
        <p:spPr>
          <a:xfrm>
            <a:off x="26713543" y="12050487"/>
            <a:ext cx="4539343" cy="2645228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 rotWithShape="1">
          <a:blip r:embed="rId5"/>
          <a:srcRect l="40852" t="34490" r="36811" b="59956"/>
          <a:stretch/>
        </p:blipFill>
        <p:spPr>
          <a:xfrm>
            <a:off x="17558657" y="34540372"/>
            <a:ext cx="11669486" cy="163228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5"/>
          <a:srcRect l="41804" t="53209" r="35832" b="37913"/>
          <a:stretch/>
        </p:blipFill>
        <p:spPr>
          <a:xfrm>
            <a:off x="21423085" y="9437913"/>
            <a:ext cx="9895114" cy="2209799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5"/>
          <a:srcRect l="41934" t="44680" r="54154" b="51165"/>
          <a:stretch/>
        </p:blipFill>
        <p:spPr>
          <a:xfrm>
            <a:off x="30668459" y="8654143"/>
            <a:ext cx="1730829" cy="1034142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 rotWithShape="1">
          <a:blip r:embed="rId5"/>
          <a:srcRect l="42025" t="62962" r="45354" b="27941"/>
          <a:stretch/>
        </p:blipFill>
        <p:spPr>
          <a:xfrm>
            <a:off x="21096515" y="11386457"/>
            <a:ext cx="5584372" cy="22642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/>
          <a:srcRect l="41499" t="49854" r="35605" b="16384"/>
          <a:stretch/>
        </p:blipFill>
        <p:spPr>
          <a:xfrm>
            <a:off x="19333027" y="24558171"/>
            <a:ext cx="11038116" cy="9227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379</Words>
  <Application>Microsoft Office PowerPoint</Application>
  <PresentationFormat>Personalizar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131</cp:revision>
  <dcterms:modified xsi:type="dcterms:W3CDTF">2019-06-21T23:28:07Z</dcterms:modified>
</cp:coreProperties>
</file>