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379" y="352697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298181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120065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652114"/>
            <a:ext cx="1414054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r>
              <a:rPr lang="pt-BR" sz="4000" dirty="0" smtClean="0"/>
              <a:t> </a:t>
            </a:r>
            <a:r>
              <a:rPr lang="pt-BR" sz="4000" dirty="0"/>
              <a:t>A temperatura de ebulição da água depende da </a:t>
            </a:r>
            <a:r>
              <a:rPr lang="pt-BR" sz="4000" dirty="0" smtClean="0"/>
              <a:t>pressão </a:t>
            </a:r>
            <a:r>
              <a:rPr lang="pt-BR" sz="4000" dirty="0"/>
              <a:t>externa a que ela está submetida. No nível do mar, sujeita à pressão atmosférica (1,0 . 105 </a:t>
            </a:r>
            <a:r>
              <a:rPr lang="pt-BR" sz="4000" dirty="0" err="1"/>
              <a:t>Pa</a:t>
            </a:r>
            <a:r>
              <a:rPr lang="pt-BR" sz="4000" dirty="0"/>
              <a:t>), a </a:t>
            </a:r>
            <a:r>
              <a:rPr lang="pt-BR" sz="4000" dirty="0" smtClean="0"/>
              <a:t>temperatura </a:t>
            </a:r>
            <a:r>
              <a:rPr lang="pt-BR" sz="4000" dirty="0"/>
              <a:t>de ebulição vale 100°C. No interior da seringa, quando o êmbolo foi deslocado, a pressão externa diminuiu, o mesmo ocorrendo com a temperatura de ebulição da água, que passou a ferver.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44744" y="15290000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19349" y="26158369"/>
            <a:ext cx="12794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Equação do Gases: relacionar pressão, temperatura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3524" y="27993630"/>
            <a:ext cx="13807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 </a:t>
            </a:r>
            <a:r>
              <a:rPr lang="pt-BR" sz="4000" dirty="0"/>
              <a:t>água volta a ferver porque esse deslocamento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Considerando o procedimento anterior, a água volta a ferver porque esse </a:t>
            </a:r>
            <a:r>
              <a:rPr lang="pt-BR" sz="4000" dirty="0" smtClean="0"/>
              <a:t>deslocamento?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224296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080277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58,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129845" y="17886010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732171" y="20031629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467682" y="22327379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271116" y="23535694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961880" y="31059993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provoca, por atrito, um aquecimento da água contida na seringa.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700628" y="32474001"/>
            <a:ext cx="1378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produz um aumento de volume que aumenta o ponto de ebulição da água.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504684" y="33878259"/>
            <a:ext cx="14107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proporciona uma queda de pressão no interior da seringa que diminui o ponto de ebulição da água.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371982" y="35324922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possibilita uma diminuição da densidade da água que facilita sua ebulição.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Sob pressão normal (ao nível do mar), a água entra em ebulição à temperatura de 100 °C. Tendo por base essa informação, um garoto residente em uma cidade litorânea fez a seguinte experiência: • Colocou uma caneca metálica contendo água no </a:t>
            </a:r>
            <a:r>
              <a:rPr lang="pt-BR" sz="4000" dirty="0" smtClean="0"/>
              <a:t>fogareiro </a:t>
            </a:r>
            <a:r>
              <a:rPr lang="pt-BR" sz="4000" dirty="0"/>
              <a:t>do fogão de sua casa. • Quando a água começou a ferver, encostou cuidadosa mente a extremidade mais estreita de uma seringa de injeção, desprovida de agulha, na superfície do líquido e, erguendo o êmbolo da seringa, aspirou certa </a:t>
            </a:r>
            <a:r>
              <a:rPr lang="pt-BR" sz="4000" dirty="0" smtClean="0"/>
              <a:t>quantidade </a:t>
            </a:r>
            <a:r>
              <a:rPr lang="pt-BR" sz="4000" dirty="0"/>
              <a:t>de água para seu interior, tapando-a em seguida. • Verificando após alguns instantes que a água da seringa havia parado de ferver, ele ergueu o êmbolo da seringa, constatando, intrigado, que a água voltou a ferver após um pequeno deslocamento do êmbolo.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492286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174651" y="29609924"/>
            <a:ext cx="1353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a) permite a entrada de calor do ambiente externo para o interior da seringa</a:t>
            </a:r>
            <a:r>
              <a:rPr lang="pt-BR" sz="4000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626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131</cp:revision>
  <dcterms:modified xsi:type="dcterms:W3CDTF">2019-06-21T23:38:32Z</dcterms:modified>
</cp:coreProperties>
</file>