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980" y="3853542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" y="18310551"/>
            <a:ext cx="13813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9903837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631829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As </a:t>
            </a:r>
            <a:r>
              <a:rPr lang="pt-BR" sz="4000" dirty="0"/>
              <a:t>operações físicas de separação de materiais nas etapas de beneficiamento da cana-de-açúcar são: 1) Separação magnética</a:t>
            </a:r>
            <a:r>
              <a:rPr lang="pt-BR" sz="4000" dirty="0" smtClean="0"/>
              <a:t>: “</a:t>
            </a:r>
            <a:r>
              <a:rPr lang="pt-BR" sz="4000" dirty="0"/>
              <a:t>toda a cana é transportada por esteiras e passada por um eletroímã para a retirada de materiais metálicos. 2) Extração: a cana é esmagada para a retirada do caldo açucarado. 3) Filtração: o caldo primário é passado por filtros.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08031" y="14734828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11235" y="25962427"/>
            <a:ext cx="127947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1. A obtenção do caldo se dar por alguns processos. Foram citados: </a:t>
            </a:r>
            <a:r>
              <a:rPr lang="pt-BR" sz="4000" dirty="0"/>
              <a:t>Separação mecânica, extração, </a:t>
            </a:r>
            <a:r>
              <a:rPr lang="pt-BR" sz="4000" dirty="0" smtClean="0"/>
              <a:t>decantação, separação </a:t>
            </a:r>
            <a:r>
              <a:rPr lang="pt-BR" sz="4000" dirty="0"/>
              <a:t>magnética, combustão, </a:t>
            </a:r>
            <a:r>
              <a:rPr lang="pt-BR" sz="4000" dirty="0" smtClean="0"/>
              <a:t>filtração, </a:t>
            </a:r>
            <a:r>
              <a:rPr lang="pt-BR" sz="4000" dirty="0"/>
              <a:t>Imantação, </a:t>
            </a:r>
            <a:r>
              <a:rPr lang="pt-BR" sz="4000" dirty="0" smtClean="0"/>
              <a:t>peneiração, destilação.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92124" y="29985716"/>
            <a:ext cx="13807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Qual a resposta correta?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Com base nos destaques da observação dos alunos, quais operações físicas de separação de materiais foram realizadas nas etapas de beneficiamento da </a:t>
            </a:r>
            <a:r>
              <a:rPr lang="pt-BR" sz="4000" dirty="0" smtClean="0"/>
              <a:t>cana-de-açúcar?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327026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929362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54,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91101" y="17624752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95458" y="19933657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61597" y="21053751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99717" y="23274436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896566" y="32888792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Separação magnética, combustão, filtração.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667970" y="33845601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Separação magnética, extração, filtração.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504684" y="34988602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Imantação, combustão, peneiração.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339325" y="36043380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Imantação, destilação, filtração.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28601" y="38864748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Em visita a uma usina sucroalcooleira, um grupo de alunos pôde observar a série de processos de beneficiamento da cana-de-açúcar, entre os quais se destacam: 1. A cana chega cortada da lavoura por meio de caminhões e é despejada em mesas alimentadoras que a conduzem para as moendas. Antes de ser esmagada para a retirada do caldo açucarado, toda a cana é transportada por esteiras e passada por um eletroímã para a retirada de materiais metálicos. 2. Após se esmagar a cana, o bagaço segue para as caldeiras, que geram vapor e energia para toda a usina. 3. O caldo primário, resultante do esmagamento, é passado por filtros e sofre tratamento para transformar-se em açúcar refinado e etanol.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171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052254" y="31895923"/>
            <a:ext cx="10988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4000" dirty="0"/>
              <a:t>a) Separação mecânica, extração, decantação.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602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127</cp:revision>
  <dcterms:modified xsi:type="dcterms:W3CDTF">2019-06-21T23:14:21Z</dcterms:modified>
</cp:coreProperties>
</file>