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980" y="385354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036922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66286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358199"/>
            <a:ext cx="1430382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A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correta, Para a transmissão das ondas eletromagnéticas na atmosfera, o fenômeno fundamental é a reflexão das ondas na ionosfera.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97889" y="12971343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078577" y="26615572"/>
            <a:ext cx="122396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Percepção de propagação de ondas em grandes dimensões territorial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095461" y="30214315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 </a:t>
            </a:r>
            <a:r>
              <a:rPr lang="pt-BR" sz="4000" dirty="0"/>
              <a:t>transmissão de ondas planas entre o litoral do Brasil e a região amazônica é possível por meio da </a:t>
            </a:r>
            <a:endParaRPr lang="pt-BR" sz="4000" dirty="0" smtClean="0"/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 smtClean="0"/>
              <a:t>Reflexão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Com ajuda da ionosfera, a transmissão de ondas planas entre o litoral do Brasil e a região amazônica é possível por meio </a:t>
            </a:r>
            <a:r>
              <a:rPr lang="pt-BR" sz="4000" dirty="0" smtClean="0"/>
              <a:t>de qual opção?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126326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96557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lvl="0" algn="ctr">
              <a:buSzPct val="25000"/>
            </a:pP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50,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880957" y="15044838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7680314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022854" y="19976064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565032" y="22425350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798596" y="33215364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 smtClean="0"/>
              <a:t>Refração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602654" y="34106858"/>
            <a:ext cx="1447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 smtClean="0"/>
              <a:t>Difração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504683" y="35119230"/>
            <a:ext cx="14894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</a:t>
            </a:r>
            <a:r>
              <a:rPr lang="pt-BR" sz="4000" dirty="0" smtClean="0"/>
              <a:t>Polarização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306668" y="35912751"/>
            <a:ext cx="14766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 smtClean="0"/>
              <a:t>Interferência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91887" y="3977914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As ondas eletromagnéticas, como a luz visível e as ondas de rádio, viajam em linha reta em um meio homogêneo. Então, as ondas de rádio emitidas na região litorânea do Brasil não alcançariam a região amazônica do Brasil por causa da curvatura da Terra. Entretanto sabemos que é possível transmitir ondas de rádio entre essas localidades devido à ionosfera.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394315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454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122</cp:revision>
  <dcterms:modified xsi:type="dcterms:W3CDTF">2019-06-21T23:06:34Z</dcterms:modified>
</cp:coreProperties>
</file>