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Vitória Alves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M03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883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´A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>
                <a:solidFill>
                  <a:schemeClr val="dk1"/>
                </a:solidFill>
              </a:rPr>
              <a:t>Percebemos a importância dos conceitos de historia, envolvidos na questão do Enem através desta </a:t>
            </a:r>
            <a:r>
              <a:rPr lang="pt-BR" sz="4000" dirty="0" smtClean="0">
                <a:solidFill>
                  <a:schemeClr val="dk1"/>
                </a:solidFill>
              </a:rPr>
              <a:t>questão. Todas </a:t>
            </a:r>
            <a:r>
              <a:rPr lang="pt-BR" sz="4000" dirty="0">
                <a:solidFill>
                  <a:schemeClr val="dk1"/>
                </a:solidFill>
              </a:rPr>
              <a:t>as alternativas, com exceção da letra A, propõem medidas amplamente aceitáveis e tradicionais no que se refere à educação da juventude, porém, sabemos que a juventude hitlerista não agia desta maneira. Uma ampla parcela dos jovens alemães sofreu uma verdadeira lavagem cerebral e agia de forma extremamente hostil e agressiva contra todos que iam em desencontro ao que lhe foi ensinado.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185517" y="17380057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Regimes totalitários: nazismo e </a:t>
            </a:r>
            <a:r>
              <a:rPr lang="pt-BR" sz="4000" dirty="0" err="1" smtClean="0">
                <a:solidFill>
                  <a:schemeClr val="dk1"/>
                </a:solidFill>
              </a:rPr>
              <a:t>facismo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 atuação desses movimentos juvenis caracterizava-se: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a) </a:t>
            </a:r>
            <a:r>
              <a:rPr lang="pt-BR" sz="4000" dirty="0">
                <a:solidFill>
                  <a:schemeClr val="dk1"/>
                </a:solidFill>
              </a:rPr>
              <a:t>pelo sectarismo e pela forma violenta e radical com que enfrentavam os opositores ao regime.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</a:t>
            </a:r>
            <a:r>
              <a:rPr lang="pt-BR" sz="4000" dirty="0" smtClean="0">
                <a:solidFill>
                  <a:schemeClr val="dk1"/>
                </a:solidFill>
              </a:rPr>
              <a:t>são caracterizados como</a:t>
            </a:r>
            <a:r>
              <a:rPr lang="pt-BR" sz="4000" dirty="0" smtClean="0"/>
              <a:t>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/>
              <a:t>Formas de organização social, movimentos sociais, pensamento político e ação do Estado: Os sistemas totalitários na Europa do século XX: </a:t>
            </a:r>
            <a:r>
              <a:rPr lang="pt-BR" sz="4000" dirty="0" err="1"/>
              <a:t>nazi-fascista</a:t>
            </a:r>
            <a:r>
              <a:rPr lang="pt-BR" sz="4000" dirty="0"/>
              <a:t>, franquismo, salazarismo e stalinismo</a:t>
            </a:r>
            <a:r>
              <a:rPr lang="pt-BR" sz="4000" dirty="0" smtClean="0"/>
              <a:t>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50,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 </a:t>
            </a:r>
            <a:r>
              <a:rPr lang="pt-BR" sz="4000" dirty="0" err="1" smtClean="0">
                <a:solidFill>
                  <a:schemeClr val="dk1"/>
                </a:solidFill>
              </a:rPr>
              <a:t>Nazifacismo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3" y="20074038"/>
            <a:ext cx="13372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/>
              <a:t>o fato de os estados totalitários oferecem exemplos de comportamento ao jovens pode atrair o candidato, elegendo, no caso nazista, o tipo físico ideal. porém, as referências à saúde bloqueiam a questão.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797486" y="18855971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dk1"/>
                </a:solidFill>
              </a:rPr>
              <a:t>já </a:t>
            </a:r>
            <a:r>
              <a:rPr lang="pt-BR" sz="4000" dirty="0">
                <a:solidFill>
                  <a:schemeClr val="dk1"/>
                </a:solidFill>
              </a:rPr>
              <a:t>que, não existia conscientização e noção de direito.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86607"/>
            <a:ext cx="12013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A letra D esta incorreta porque os grupos jovens não poderiam promover debates.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4123523"/>
            <a:ext cx="123083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000" dirty="0" smtClean="0">
                <a:solidFill>
                  <a:schemeClr val="dk1"/>
                </a:solidFill>
              </a:rPr>
              <a:t>letra </a:t>
            </a:r>
            <a:r>
              <a:rPr lang="pt-BR" sz="4000" dirty="0">
                <a:solidFill>
                  <a:schemeClr val="dk1"/>
                </a:solidFill>
              </a:rPr>
              <a:t>E esta incorreta porque a organizações juvenis eram controladas pelos governos servindo apenas de manobra.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59854" y="30276222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</a:t>
            </a:r>
            <a:r>
              <a:rPr lang="pt-BR" sz="4000" dirty="0">
                <a:solidFill>
                  <a:schemeClr val="dk1"/>
                </a:solidFill>
              </a:rPr>
              <a:t>pelas propostas de conscientização da população acerca dos seus direitos como cidadãos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7733284" y="31559600"/>
            <a:ext cx="130624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</a:t>
            </a:r>
            <a:r>
              <a:rPr lang="pt-BR" sz="4000" dirty="0">
                <a:solidFill>
                  <a:schemeClr val="dk1"/>
                </a:solidFill>
              </a:rPr>
              <a:t>pela promoção de um modo de vida saudável, que mostrava os jovens como exemplos a seguir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733284" y="32800573"/>
            <a:ext cx="1368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</a:t>
            </a:r>
            <a:r>
              <a:rPr lang="pt-BR" sz="4000" dirty="0">
                <a:solidFill>
                  <a:schemeClr val="dk1"/>
                </a:solidFill>
              </a:rPr>
              <a:t>pelo diálogo, ao organizar debates que opunham jovens idealistas e velhas lideranças conservadoras.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600582" y="34149265"/>
            <a:ext cx="14076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pelos métodos políticos populistas e pela organização de comícios multitudinários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Os regimes totalitários da primeira metade do século XX apoiaram-se fortemente na mobilização da juventude em torno da defesa de ideias grandiosas para o futuro da nação. Nesses projetos, os jovens deveriam entender que só havia uma pessoa digna de ser amada e obedecida, que era o líder. Tais movimentos sociais juvenis contribuíram para a implantação e a sustentação do nazismo, na Alemanha, e do fascismo, na Itália, Espanha e Portugal</a:t>
            </a:r>
            <a:r>
              <a:rPr lang="pt-BR" sz="4000" dirty="0" smtClean="0">
                <a:solidFill>
                  <a:schemeClr val="dk1"/>
                </a:solidFill>
              </a:rPr>
              <a:t>.</a:t>
            </a:r>
            <a:r>
              <a:rPr lang="pt-BR" sz="4000" dirty="0">
                <a:solidFill>
                  <a:schemeClr val="dk1"/>
                </a:solidFill>
              </a:rPr>
              <a:t> Os regimes totalitários da primeira metade do século XX apoiaram-se fortemente na mobilização da juventude em torno da defesa de ideias grandiosas para o futuro da nação. Nesses projetos, os jovens deveriam entender que só havia uma pessoa digna de ser amada e obedecida, que era o líder. Tais movimentos sociais juvenis contribuíram para a implantação e a sustentação do nazismo, na Alemanha, e do fascismo, na Itália, Espanha e Portugal.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Compreender os governos totalitários, suas propostas políticas e mecanismos de controle da população.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0" y="9440963"/>
            <a:ext cx="122137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chemeClr val="dk1"/>
                </a:solidFill>
              </a:rPr>
              <a:t>Na questão em destaque é evidente afirmar que, durante tal governo na Europa os jovens era o maior alvo do governo fazendo então, uma lavagem cerebral no jovem e o fazendo acreditar que os princípios políticos instalados era o melhor para a sociedade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868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Open Sans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130</cp:revision>
  <dcterms:modified xsi:type="dcterms:W3CDTF">2019-06-24T18:21:10Z</dcterms:modified>
</cp:coreProperties>
</file>