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21" autoAdjust="0"/>
    <p:restoredTop sz="94660"/>
  </p:normalViewPr>
  <p:slideViewPr>
    <p:cSldViewPr snapToGrid="0">
      <p:cViewPr varScale="1">
        <p:scale>
          <a:sx n="12" d="100"/>
          <a:sy n="12" d="100"/>
        </p:scale>
        <p:origin x="2096" y="13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jpg"/><Relationship Id="rId3" Type="http://schemas.microsoft.com/office/2007/relationships/media" Target="../media/media2.m4a"/><Relationship Id="rId7" Type="http://schemas.openxmlformats.org/officeDocument/2006/relationships/hyperlink" Target="http://www.janelanaweb.com/dinheiro/imagens_main/dinheiro.gif" TargetMode="External"/><Relationship Id="rId12" Type="http://schemas.openxmlformats.org/officeDocument/2006/relationships/image" Target="../media/image3.jp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6.png"/><Relationship Id="rId10" Type="http://schemas.openxmlformats.org/officeDocument/2006/relationships/hyperlink" Target="http://www.wikifisica.com/HIBRIDO" TargetMode="External"/><Relationship Id="rId4" Type="http://schemas.openxmlformats.org/officeDocument/2006/relationships/audio" Target="../media/media2.m4a"/><Relationship Id="rId9" Type="http://schemas.openxmlformats.org/officeDocument/2006/relationships/hyperlink" Target="http://www.wikifisica.com/ENEM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Julho </a:t>
            </a:r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9666" y="7146843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40088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Questão ou </a:t>
            </a:r>
            <a:r>
              <a:rPr lang="pt-BR" sz="4000" b="1" dirty="0" smtClean="0">
                <a:solidFill>
                  <a:schemeClr val="dk1"/>
                </a:solidFill>
              </a:rPr>
              <a:t>básica:</a:t>
            </a:r>
            <a:endParaRPr lang="pt-BR" sz="4000" b="1" dirty="0">
              <a:solidFill>
                <a:schemeClr val="dk1"/>
              </a:solidFill>
            </a:endParaRPr>
          </a:p>
          <a:p>
            <a:pPr algn="just"/>
            <a:r>
              <a:rPr lang="pt-BR" sz="3600" dirty="0">
                <a:solidFill>
                  <a:schemeClr val="accent2">
                    <a:lumMod val="75000"/>
                  </a:schemeClr>
                </a:solidFill>
              </a:rPr>
              <a:t>O trilho de ar é um dispositivo utilizado em laboratórios de física para analisar movimentos em que corpos de prova (carrinhos) podem se mover com atrito desprezível.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Qual a massa de M2?</a:t>
            </a:r>
            <a:endParaRPr lang="pt-BR" sz="3600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883791" y="38514298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Com </a:t>
            </a:r>
            <a:r>
              <a:rPr lang="pt-BR" sz="2800" dirty="0">
                <a:solidFill>
                  <a:schemeClr val="tx1"/>
                </a:solidFill>
              </a:rPr>
              <a:t>base nos dados experimentais, o valor da massa do</a:t>
            </a:r>
          </a:p>
          <a:p>
            <a:r>
              <a:rPr lang="pt-BR" sz="2800" dirty="0">
                <a:solidFill>
                  <a:schemeClr val="tx1"/>
                </a:solidFill>
              </a:rPr>
              <a:t>carrinho 2 é igual a</a:t>
            </a: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c</a:t>
            </a:r>
            <a:r>
              <a:rPr lang="pt-BR" sz="2800" dirty="0">
                <a:solidFill>
                  <a:schemeClr val="tx1"/>
                </a:solidFill>
              </a:rPr>
              <a:t>) 300,0 g.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87830" y="23487493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000" b="1" dirty="0">
                <a:solidFill>
                  <a:schemeClr val="dk1"/>
                </a:solidFill>
              </a:rPr>
              <a:t>C</a:t>
            </a:r>
            <a:r>
              <a:rPr lang="pt-BR" sz="4000" b="1" dirty="0" smtClean="0">
                <a:solidFill>
                  <a:schemeClr val="dk1"/>
                </a:solidFill>
              </a:rPr>
              <a:t>onceitos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Referencial, Movimento e Repouso e trajetória </a:t>
            </a:r>
            <a:endParaRPr lang="pt-BR"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Velocidade escalar media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7987408" y="31181359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</a:t>
            </a:r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9"/>
              </a:rPr>
              <a:t>WWW.WIKIFISICA.COM/ENEM</a:t>
            </a:r>
            <a:endParaRPr lang="pt-BR" sz="2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1" i="0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2800" b="1" i="0" u="none" strike="noStrike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WWW.WIKIFISICA.COM/HIBRIDO</a:t>
            </a:r>
            <a:endParaRPr lang="pt-BR" sz="2800" b="1" i="0" u="none" strike="noStrike" cap="none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</a:p>
          <a:p>
            <a:endParaRPr lang="pt-BR" sz="3200" dirty="0"/>
          </a:p>
          <a:p>
            <a:r>
              <a:rPr lang="pt-BR" sz="3200" dirty="0"/>
              <a:t>        </a:t>
            </a:r>
            <a:r>
              <a:rPr lang="pt-BR" sz="3200" dirty="0" err="1"/>
              <a:t>Vm</a:t>
            </a:r>
            <a:r>
              <a:rPr lang="pt-BR" sz="3200" dirty="0"/>
              <a:t> = ΔS      ou      </a:t>
            </a:r>
            <a:r>
              <a:rPr lang="pt-BR" sz="3200" dirty="0" err="1"/>
              <a:t>Vm</a:t>
            </a:r>
            <a:r>
              <a:rPr lang="pt-BR" sz="3200" dirty="0"/>
              <a:t> = S2 – S1             </a:t>
            </a:r>
          </a:p>
          <a:p>
            <a:r>
              <a:rPr lang="pt-BR" sz="3200" dirty="0"/>
              <a:t>                   </a:t>
            </a:r>
            <a:r>
              <a:rPr lang="pt-BR" sz="3200" dirty="0" err="1"/>
              <a:t>Δt</a:t>
            </a:r>
            <a:r>
              <a:rPr lang="pt-BR" sz="3200" dirty="0"/>
              <a:t>                          T1 – T2</a:t>
            </a:r>
          </a:p>
          <a:p>
            <a:pPr lvl="0"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194560" lvl="8"/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Justificativa: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Qf</a:t>
            </a: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= </a:t>
            </a:r>
            <a:r>
              <a:rPr lang="pt-BR" sz="32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Qi</a:t>
            </a:r>
            <a:endParaRPr lang="pt-BR" sz="3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SzPct val="25000"/>
            </a:pPr>
            <a:endParaRPr lang="pt-BR" sz="3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SzPct val="25000"/>
            </a:pPr>
            <a:r>
              <a:rPr lang="pt-BR" sz="32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(M1+M2) </a:t>
            </a:r>
            <a:r>
              <a:rPr lang="pt-BR" sz="32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Vf</a:t>
            </a: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=M1V1</a:t>
            </a:r>
          </a:p>
          <a:p>
            <a:pPr lvl="0" algn="just">
              <a:buSzPct val="25000"/>
            </a:pPr>
            <a:endParaRPr lang="pt-BR" sz="3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(150,0+M2)5,0=150,0.15,0</a:t>
            </a:r>
          </a:p>
          <a:p>
            <a:pPr lvl="0" algn="just">
              <a:buSzPct val="25000"/>
            </a:pPr>
            <a:endParaRPr lang="pt-BR" sz="3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150,0+M2=450,</a:t>
            </a:r>
          </a:p>
          <a:p>
            <a:pPr lvl="0" algn="just">
              <a:buSzPct val="25000"/>
            </a:pPr>
            <a:endParaRPr lang="pt-BR" sz="32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0" algn="just">
              <a:buSzPct val="25000"/>
            </a:pPr>
            <a:r>
              <a:rPr lang="pt-BR" sz="32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M2=300,0g</a:t>
            </a:r>
          </a:p>
          <a:p>
            <a:pPr lvl="0" algn="just">
              <a:buSzPct val="25000"/>
            </a:pP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87830" y="35147863"/>
            <a:ext cx="31329483" cy="292180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 Após receber minha   questão do Enem , entrei no site wikifica.com, pelo meu computador, através da internet, livro de </a:t>
            </a:r>
            <a:r>
              <a:rPr lang="pt-BR" sz="3600" dirty="0" err="1" smtClean="0"/>
              <a:t>fisica</a:t>
            </a:r>
            <a:r>
              <a:rPr lang="pt-BR" sz="3600" dirty="0" smtClean="0"/>
              <a:t> , fiz um pequeno raciocínio para saber em  qual a melhor competencia e habilidades ela melhor  se em caixa , e através do auxilio do fone de ouvido   assim pude concluir meu </a:t>
            </a:r>
            <a:r>
              <a:rPr lang="pt-BR" sz="3600" dirty="0" err="1" smtClean="0"/>
              <a:t>podcast</a:t>
            </a:r>
            <a:r>
              <a:rPr lang="pt-BR" sz="3600" dirty="0" smtClean="0"/>
              <a:t>.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Alunos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: </a:t>
            </a:r>
            <a:r>
              <a:rPr lang="es-ES" sz="4400" dirty="0" err="1" smtClean="0">
                <a:solidFill>
                  <a:schemeClr val="dk1"/>
                </a:solidFill>
                <a:ea typeface="Cambria"/>
              </a:rPr>
              <a:t>Guilherme</a:t>
            </a:r>
            <a:r>
              <a:rPr lang="es-ES" sz="4400" dirty="0" smtClean="0">
                <a:solidFill>
                  <a:schemeClr val="dk1"/>
                </a:solidFill>
                <a:ea typeface="Cambria"/>
              </a:rPr>
              <a:t> Miranda  2°M01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4">
            <a:alphaModFix/>
          </a:blip>
          <a:srcRect l="47566" t="30425" r="46550" b="60655"/>
          <a:stretch/>
        </p:blipFill>
        <p:spPr>
          <a:xfrm>
            <a:off x="13343311" y="13410773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</a:t>
            </a:r>
            <a:r>
              <a:rPr lang="pt-BR" sz="4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>
                <a:solidFill>
                  <a:schemeClr val="tx1"/>
                </a:solidFill>
              </a:rPr>
              <a:t>Os sensores eletrônicos distribuídos ao longo do trilho </a:t>
            </a:r>
            <a:r>
              <a:rPr lang="pt-BR" sz="3200" b="1" dirty="0">
                <a:solidFill>
                  <a:schemeClr val="tx1"/>
                </a:solidFill>
              </a:rPr>
              <a:t>determinam as posições e regi</a:t>
            </a:r>
            <a:r>
              <a:rPr lang="pt-BR" sz="3200" dirty="0">
                <a:solidFill>
                  <a:schemeClr val="tx1"/>
                </a:solidFill>
              </a:rPr>
              <a:t>stram os instantes associados a passagem de cada carrinho, gerando os dados do quadro.</a:t>
            </a:r>
            <a:endParaRPr lang="pt-BR" sz="3200" b="1" i="0" u="none" strike="noStrike" cap="none" dirty="0" smtClean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953431" y="16329944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 CINEMATICA ESCALAR </a:t>
            </a:r>
            <a:r>
              <a:rPr lang="pt-BR" sz="3200" dirty="0" smtClean="0"/>
              <a:t>Estudo </a:t>
            </a:r>
            <a:r>
              <a:rPr lang="pt-BR" sz="3200" dirty="0"/>
              <a:t>dos movimentos de conceitos básicos como posição, velocidade e aceleração de um certo ponto ou </a:t>
            </a:r>
            <a:r>
              <a:rPr lang="pt-BR" sz="3200" dirty="0" smtClean="0"/>
              <a:t>corpo.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SIM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40"/>
          <p:cNvSpPr txBox="1"/>
          <p:nvPr/>
        </p:nvSpPr>
        <p:spPr>
          <a:xfrm>
            <a:off x="511617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O foi feito= </a:t>
            </a:r>
          </a:p>
          <a:p>
            <a:r>
              <a:rPr lang="pt-BR" sz="2800" dirty="0" smtClean="0"/>
              <a:t>ponto </a:t>
            </a:r>
            <a:r>
              <a:rPr lang="pt-BR" sz="2800" dirty="0"/>
              <a:t>material descrevendo uma certa trajetória em relação a um determinado referencial.</a:t>
            </a:r>
            <a:endParaRPr lang="pt-B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H="1">
            <a:off x="15812066" y="21294725"/>
            <a:ext cx="81983" cy="81983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834381" y="17266024"/>
            <a:ext cx="4466345" cy="4466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329</Words>
  <Application>Microsoft Office PowerPoint</Application>
  <PresentationFormat>Personalizar</PresentationFormat>
  <Paragraphs>54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Cambria</vt:lpstr>
      <vt:lpstr>Arial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60</cp:revision>
  <dcterms:modified xsi:type="dcterms:W3CDTF">2018-09-27T12:56:01Z</dcterms:modified>
</cp:coreProperties>
</file>