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9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b="1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Movimento Retilíneo Uniforme</a:t>
            </a:r>
            <a:endParaRPr lang="pt-BR" sz="4800" b="1" i="0" u="none" strike="noStrike" cap="none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5211" y="6330479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94930" y="8978994"/>
            <a:ext cx="7920900" cy="281468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 </a:t>
            </a:r>
          </a:p>
          <a:p>
            <a:pPr algn="just">
              <a:buSzPct val="25000"/>
            </a:pPr>
            <a:r>
              <a:rPr lang="pt-BR" sz="3200" dirty="0"/>
              <a:t>Qual é a opção que apresenta a melhor associação entre meio ou forma de locomoção e unidade de tempo, quando são percorridos10km?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2"/>
            <a:ext cx="13063848" cy="11547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 média, tempo, distância,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838305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Movimento </a:t>
            </a:r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Retilíneo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Uniforme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MRU): Movimento de um móvel em relação a um referencial, movimento este ao longo de uma reta de forma uniforme, ou seja, com velocidade constante.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</a:t>
            </a:r>
            <a:r>
              <a:rPr lang="pt-BR" sz="32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Cinemática)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9202399" y="30145300"/>
            <a:ext cx="12865395" cy="448196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Registros / Dados: Livros, internet e etc...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20095535" y="20718841"/>
            <a:ext cx="11887200" cy="67824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Resposta: Letra C</a:t>
            </a:r>
            <a:endParaRPr lang="pt-BR" sz="3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20435777" y="19037400"/>
            <a:ext cx="11504428" cy="1206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são grandes na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preparação para o Enem, pois requer dedicação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resiliência.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713645" y="13277627"/>
            <a:ext cx="10229476" cy="52868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Asserções de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conhecimento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32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>
                <a:solidFill>
                  <a:schemeClr val="dk1"/>
                </a:solidFill>
                <a:sym typeface="Arial"/>
              </a:rPr>
              <a:t>Percebemos a importância dos conceitos da física, envolvidos na questão do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Enem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através desta questão.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sym typeface="Arial"/>
              </a:rPr>
              <a:t>Durante o tempo de reação a velocidade escalar é constante.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730472" y="38893896"/>
            <a:ext cx="31451106" cy="45673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</a:t>
            </a:r>
            <a:r>
              <a:rPr lang="pt-BR" sz="3200" b="1" i="0" u="none" strike="noStrike" cap="none" dirty="0">
                <a:solidFill>
                  <a:srgbClr val="000000"/>
                </a:solidFill>
                <a:sym typeface="Arial"/>
              </a:rPr>
              <a:t>:</a:t>
            </a:r>
            <a:r>
              <a:rPr lang="pt-BR" sz="32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3200" b="1" dirty="0">
                <a:solidFill>
                  <a:schemeClr val="dk1"/>
                </a:solidFill>
              </a:rPr>
              <a:t>ENEM: </a:t>
            </a:r>
            <a:r>
              <a:rPr lang="pt-BR" sz="3200" dirty="0" smtClean="0">
                <a:solidFill>
                  <a:schemeClr val="dk1"/>
                </a:solidFill>
              </a:rPr>
              <a:t>2008| </a:t>
            </a:r>
            <a:r>
              <a:rPr lang="pt-BR" sz="3200" b="1" dirty="0">
                <a:solidFill>
                  <a:schemeClr val="dk1"/>
                </a:solidFill>
              </a:rPr>
              <a:t>Questão: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36|</a:t>
            </a:r>
            <a:r>
              <a:rPr lang="pt-BR" sz="3200" b="1" dirty="0" smtClean="0">
                <a:solidFill>
                  <a:schemeClr val="dk1"/>
                </a:solidFill>
              </a:rPr>
              <a:t> </a:t>
            </a:r>
            <a:r>
              <a:rPr lang="pt-BR" sz="3200" b="1" dirty="0">
                <a:solidFill>
                  <a:schemeClr val="dk1"/>
                </a:solidFill>
              </a:rPr>
              <a:t>Cinemática: </a:t>
            </a:r>
            <a:r>
              <a:rPr lang="pt-BR" sz="3200" dirty="0">
                <a:solidFill>
                  <a:schemeClr val="dk1"/>
                </a:solidFill>
              </a:rPr>
              <a:t>velocidade média </a:t>
            </a:r>
          </a:p>
          <a:p>
            <a:pPr>
              <a:lnSpc>
                <a:spcPct val="150000"/>
              </a:lnSpc>
              <a:buSzPct val="25000"/>
            </a:pPr>
            <a:r>
              <a:rPr lang="pt-BR" sz="2800" dirty="0" smtClean="0"/>
              <a:t>O gráfico ao lado modela a distancia percorrida, em km , por uma pessoa em certo período de tempo. A escala de tempo a ser adotada para o eixo das abscissas depende da maneira como essa pessoa se desloca. Qual é a opção que apresenta a melhor associação entre meio ou forma de locomoção e unidade de tempo, quando são percorridos10km?</a:t>
            </a:r>
            <a:endParaRPr lang="pt-BR" sz="2800" dirty="0"/>
          </a:p>
          <a:p>
            <a:pPr>
              <a:lnSpc>
                <a:spcPct val="150000"/>
              </a:lnSpc>
              <a:buSzPct val="25000"/>
            </a:pPr>
            <a:r>
              <a:rPr lang="pt-BR" sz="2800" dirty="0" smtClean="0"/>
              <a:t>a)Carroça – semana                                                       d)Bicicleta – minuto                                                              </a:t>
            </a:r>
          </a:p>
          <a:p>
            <a:pPr>
              <a:lnSpc>
                <a:spcPct val="150000"/>
              </a:lnSpc>
              <a:buSzPct val="25000"/>
            </a:pPr>
            <a:r>
              <a:rPr lang="pt-BR" sz="2800" dirty="0" smtClean="0"/>
              <a:t>b)Carro – dia                                                                   e)Avião - segundo</a:t>
            </a:r>
          </a:p>
          <a:p>
            <a:pPr>
              <a:lnSpc>
                <a:spcPct val="150000"/>
              </a:lnSpc>
              <a:buSzPct val="25000"/>
            </a:pPr>
            <a:r>
              <a:rPr lang="pt-BR" sz="2800" i="0" u="none" strike="noStrike" cap="none" dirty="0" smtClean="0">
                <a:solidFill>
                  <a:schemeClr val="dk1"/>
                </a:solidFill>
                <a:sym typeface="Arial"/>
              </a:rPr>
              <a:t>c)Caminhada - hora</a:t>
            </a:r>
          </a:p>
          <a:p>
            <a:pPr lvl="0">
              <a:lnSpc>
                <a:spcPct val="150000"/>
              </a:lnSpc>
              <a:buSzPct val="25000"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A atividade que realizamos trouxe  benefícios, pois ajuda na  aprendizagem da física. Queremos que nosso trabalho seja divulgado na escola. </a:t>
            </a:r>
            <a:r>
              <a:rPr lang="pt-BR" sz="3200" dirty="0" smtClean="0">
                <a:solidFill>
                  <a:schemeClr val="dk1"/>
                </a:solidFill>
              </a:rPr>
              <a:t>Ficou mais fácil de entender todo o processo de uma boa preparação. O </a:t>
            </a:r>
            <a:r>
              <a:rPr lang="pt-BR" sz="3200" dirty="0">
                <a:solidFill>
                  <a:schemeClr val="dk1"/>
                </a:solidFill>
              </a:rPr>
              <a:t>diagrama V 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Aluna: Débora Lima Da Silva 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M01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7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990273742"/>
              </p:ext>
            </p:extLst>
          </p:nvPr>
        </p:nvGraphicFramePr>
        <p:xfrm>
          <a:off x="587830" y="24558500"/>
          <a:ext cx="13702845" cy="5791220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lang="pt-BR" sz="4800" dirty="0" smtClean="0">
                          <a:solidFill>
                            <a:schemeClr val="bg2"/>
                          </a:solidFill>
                        </a:rPr>
                        <a:t>l-Dominar a norma culta da Língua Portuguesa e fazer o uso das linguagens matemática, artística e científica.</a:t>
                      </a:r>
                    </a:p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lang="pt-BR" sz="3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lang="pt-BR" sz="4000" dirty="0" smtClean="0"/>
                        <a:t>Relacionar informações apresentadas em diferentes formas e linguagem representação usadas nas ciências , como texto discursivo, gráficos ,tabelas, relações matemáticas ou linguagem simbólica.</a:t>
                      </a:r>
                    </a:p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lang="pt-BR" sz="3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-2" r="48" b="7387"/>
          <a:stretch/>
        </p:blipFill>
        <p:spPr bwMode="auto">
          <a:xfrm>
            <a:off x="20636963" y="21473238"/>
            <a:ext cx="10918038" cy="434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41" y="40593218"/>
            <a:ext cx="5110286" cy="2867989"/>
          </a:xfrm>
          <a:prstGeom prst="rect">
            <a:avLst/>
          </a:prstGeom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054355" y="18234212"/>
            <a:ext cx="3891243" cy="3891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769"/>
    </mc:Choice>
    <mc:Fallback xmlns="">
      <p:transition spd="slow" advTm="39376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419</Words>
  <Application>Microsoft Office PowerPoint</Application>
  <PresentationFormat>Personalizar</PresentationFormat>
  <Paragraphs>59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Cambria</vt:lpstr>
      <vt:lpstr>Wingdings</vt:lpstr>
      <vt:lpstr>Arial</vt:lpstr>
      <vt:lpstr>Tahoma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48</cp:revision>
  <dcterms:modified xsi:type="dcterms:W3CDTF">2018-09-27T12:54:47Z</dcterms:modified>
</cp:coreProperties>
</file>