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769417" y="0"/>
            <a:ext cx="18854069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Maio de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820326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Cinemática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61801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000" b="1" dirty="0" smtClean="0">
                <a:solidFill>
                  <a:schemeClr val="dk1"/>
                </a:solidFill>
              </a:rPr>
              <a:t>básica:</a:t>
            </a:r>
            <a:endParaRPr lang="pt-BR" sz="40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smtClean="0">
                <a:solidFill>
                  <a:schemeClr val="dk1"/>
                </a:solidFill>
                <a:sym typeface="Arial"/>
              </a:rPr>
              <a:t>Baseado no gráfico, em que um intervalo de tempo a velocidade do corredor aproximadamente constante?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Entre 0 e 1 segundo.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Entre 1 e 5 segundos.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t-BR" sz="4000" b="0" i="0" u="none" strike="noStrike" cap="none" dirty="0" smtClean="0">
                <a:solidFill>
                  <a:schemeClr val="dk1"/>
                </a:solidFill>
                <a:sym typeface="Arial"/>
              </a:rPr>
              <a:t>Entre 5 e 8 segundos.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Entre 8 e 11 segundos.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t-BR" sz="4000" b="0" i="0" u="none" strike="noStrike" cap="none" dirty="0" smtClean="0">
                <a:solidFill>
                  <a:schemeClr val="dk1"/>
                </a:solidFill>
                <a:sym typeface="Arial"/>
              </a:rPr>
              <a:t>Entre 12 e 15 segundos.</a:t>
            </a:r>
            <a:endParaRPr sz="4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  </a:t>
            </a:r>
            <a:r>
              <a:rPr lang="pt-BR" sz="4400" b="1" dirty="0" smtClean="0">
                <a:solidFill>
                  <a:schemeClr val="dk1"/>
                </a:solidFill>
              </a:rPr>
              <a:t>Que a velocidade média se manteve constante.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4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625753" y="22927998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Conceitos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Reconhecer características </a:t>
            </a:r>
            <a:r>
              <a:rPr lang="pt-BR" sz="4400" b="1" i="0" u="none" strike="noStrike" cap="none" dirty="0" err="1" smtClean="0">
                <a:solidFill>
                  <a:schemeClr val="dk1"/>
                </a:solidFill>
                <a:sym typeface="Arial"/>
              </a:rPr>
              <a:t>fisicas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 e para metros de movimentos de veículos</a:t>
            </a:r>
            <a:r>
              <a:rPr lang="pt-BR" sz="4400" b="1" dirty="0" smtClean="0">
                <a:solidFill>
                  <a:schemeClr val="dk1"/>
                </a:solidFill>
              </a:rPr>
              <a:t>, corpos celestes e outros objetos em diferentes linguagens e formas de representação</a:t>
            </a:r>
            <a:r>
              <a:rPr lang="pt-BR" sz="2800" b="1" dirty="0" smtClean="0">
                <a:solidFill>
                  <a:schemeClr val="dk1"/>
                </a:solidFill>
              </a:rPr>
              <a:t>.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936930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Cinemática – </a:t>
            </a:r>
            <a:r>
              <a:rPr lang="pt-BR" sz="4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elocidade </a:t>
            </a:r>
            <a:r>
              <a:rPr lang="pt-BR" sz="4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édia Constante</a:t>
            </a:r>
            <a:endParaRPr lang="pt-BR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021039" y="31181360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Registros / Dados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</a:p>
          <a:p>
            <a:pPr lvl="0" algn="just">
              <a:buSzPct val="25000"/>
            </a:pPr>
            <a:r>
              <a:rPr lang="pt-BR" sz="4400" b="1" dirty="0" err="1">
                <a:solidFill>
                  <a:schemeClr val="dk1"/>
                </a:solidFill>
              </a:rPr>
              <a:t>Vm</a:t>
            </a:r>
            <a:r>
              <a:rPr lang="pt-BR" sz="4400" b="1" dirty="0">
                <a:solidFill>
                  <a:schemeClr val="dk1"/>
                </a:solidFill>
              </a:rPr>
              <a:t>= s/t</a:t>
            </a:r>
          </a:p>
          <a:p>
            <a:pPr lvl="0" algn="just">
              <a:buSzPct val="25000"/>
            </a:pPr>
            <a:r>
              <a:rPr lang="pt-BR" sz="4400" b="1" dirty="0" err="1">
                <a:solidFill>
                  <a:schemeClr val="dk1"/>
                </a:solidFill>
              </a:rPr>
              <a:t>Vm</a:t>
            </a:r>
            <a:r>
              <a:rPr lang="pt-BR" sz="4400" b="1" dirty="0">
                <a:solidFill>
                  <a:schemeClr val="dk1"/>
                </a:solidFill>
              </a:rPr>
              <a:t>- Velocidade média</a:t>
            </a:r>
          </a:p>
          <a:p>
            <a:pPr lvl="0" algn="just">
              <a:buSzPct val="25000"/>
            </a:pPr>
            <a:r>
              <a:rPr lang="pt-BR" sz="4400" dirty="0">
                <a:solidFill>
                  <a:schemeClr val="dk1"/>
                </a:solidFill>
              </a:rPr>
              <a:t>S- intervalo do deslocamento</a:t>
            </a:r>
          </a:p>
          <a:p>
            <a:pPr lvl="0" algn="just">
              <a:buSzPct val="25000"/>
            </a:pPr>
            <a:r>
              <a:rPr lang="pt-BR" sz="4400" dirty="0">
                <a:solidFill>
                  <a:schemeClr val="dk1"/>
                </a:solidFill>
              </a:rPr>
              <a:t>T- intervalo de tempo</a:t>
            </a:r>
          </a:p>
          <a:p>
            <a:pPr lvl="0">
              <a:buSzPct val="25000"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Por simples leitura do </a:t>
            </a:r>
            <a:r>
              <a:rPr lang="pt-BR" sz="44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gréfico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observamos que a velocidade </a:t>
            </a:r>
            <a:r>
              <a:rPr lang="pt-BR" sz="44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escalaré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constante entre os instantes t1= 5s e t2= 8s.</a:t>
            </a:r>
            <a:endParaRPr lang="pt-BR" sz="4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4000" dirty="0" smtClean="0"/>
              <a:t>Montagem do equipamento/experimento</a:t>
            </a:r>
            <a:r>
              <a:rPr lang="pt-BR" sz="3600" dirty="0" smtClean="0"/>
              <a:t>):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i="0" u="none" strike="noStrike" cap="none" dirty="0" smtClean="0">
                <a:solidFill>
                  <a:schemeClr val="dk1"/>
                </a:solidFill>
                <a:sym typeface="Arial"/>
              </a:rPr>
              <a:t>Minha questão foi desenvolvida no site wikifisica.com, com a questão do </a:t>
            </a:r>
            <a:r>
              <a:rPr lang="pt-BR" sz="4400" dirty="0">
                <a:solidFill>
                  <a:schemeClr val="dk1"/>
                </a:solidFill>
              </a:rPr>
              <a:t>E</a:t>
            </a:r>
            <a:r>
              <a:rPr lang="pt-BR" sz="4400" i="0" u="none" strike="noStrike" cap="none" dirty="0" smtClean="0">
                <a:solidFill>
                  <a:schemeClr val="dk1"/>
                </a:solidFill>
                <a:sym typeface="Arial"/>
              </a:rPr>
              <a:t>nem do ano de 1998 (questão 59), demonstrando um mapa conceitual de seu desenvolvimento.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674579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Alunos: Aline de Aquino 2º M01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0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Apropriar-se de conhecimentos da física para compreender o mundo natural e para interpretar, avaliar e planejar intervenções cientifico- tecnológicas no mundo </a:t>
            </a:r>
            <a:r>
              <a:rPr lang="pt-BR" sz="4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contemporãneo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Dominar a norma culta da Língua Portuguesa, e fazer uso das linguagens matemática, artística e científica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</a:rPr>
              <a:t>Podemos observar que o intervalo de tempo se deslocou depois de um tempo médio.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4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</a:rPr>
              <a:t>Sim</a:t>
            </a:r>
            <a:endParaRPr lang="pt-BR" sz="4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38" y="11879263"/>
            <a:ext cx="13843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41958" y="18714464"/>
            <a:ext cx="4629630" cy="462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315</Words>
  <Application>Microsoft Office PowerPoint</Application>
  <PresentationFormat>Personalizar</PresentationFormat>
  <Paragraphs>49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60</cp:revision>
  <dcterms:modified xsi:type="dcterms:W3CDTF">2018-09-27T12:54:19Z</dcterms:modified>
</cp:coreProperties>
</file>