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mbria" panose="02040503050406030204" pitchFamily="18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" d="100"/>
          <a:sy n="12" d="100"/>
        </p:scale>
        <p:origin x="19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2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1.png"/><Relationship Id="rId2" Type="http://schemas.openxmlformats.org/officeDocument/2006/relationships/audio" Target="../media/media1.m4a"/><Relationship Id="rId16" Type="http://schemas.openxmlformats.org/officeDocument/2006/relationships/image" Target="../media/image5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hyperlink" Target="http://www.janelanaweb.com/dinheiro/imagens_main/dinheiro.gif" TargetMode="External"/><Relationship Id="rId5" Type="http://schemas.microsoft.com/office/2007/relationships/media" Target="../media/media3.m4a"/><Relationship Id="rId15" Type="http://schemas.openxmlformats.org/officeDocument/2006/relationships/image" Target="../media/image4.png"/><Relationship Id="rId10" Type="http://schemas.openxmlformats.org/officeDocument/2006/relationships/notesSlide" Target="../notesSlides/notesSlide1.xml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3714694" y="548426"/>
            <a:ext cx="25114102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6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Oficina Pedagógica do Diagrama de Gowin</a:t>
            </a:r>
            <a:endParaRPr lang="pt-BR" sz="6600" b="1" i="0" u="none" strike="noStrike" cap="none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7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Piúma-ES, </a:t>
            </a:r>
            <a:r>
              <a:rPr lang="pt-BR" sz="3700" b="1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abril</a:t>
            </a:r>
            <a:r>
              <a:rPr lang="pt-BR" sz="37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7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de </a:t>
            </a:r>
            <a:r>
              <a:rPr lang="pt-BR" sz="37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2018</a:t>
            </a:r>
            <a:endParaRPr lang="pt-BR" sz="3700" b="1" i="0" u="none" strike="noStrike" cap="none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" name="Shape 26">
            <a:hlinkClick r:id="rId11"/>
          </p:cNvPr>
          <p:cNvSpPr/>
          <p:nvPr/>
        </p:nvSpPr>
        <p:spPr>
          <a:xfrm>
            <a:off x="34853090" y="22243813"/>
            <a:ext cx="12815266" cy="486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1899683"/>
            <a:ext cx="24280708" cy="234574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ESTUDANDO PARA O ENEM DE FORMA INVERTIDA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i="0" u="none" strike="noStrike" cap="none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Assunto: </a:t>
            </a:r>
            <a:r>
              <a:rPr lang="pt-BR" sz="4800" i="0" u="none" strike="noStrike" cap="none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POTÊNCIA DE BASE 10 (DEZ)</a:t>
            </a:r>
            <a:endParaRPr lang="pt-BR" sz="4800" b="1" i="0" u="none" strike="noStrike" cap="none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718162" y="6054038"/>
            <a:ext cx="28869790" cy="32882479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2994930" y="8978994"/>
            <a:ext cx="7920900" cy="22813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Questão </a:t>
            </a:r>
            <a:r>
              <a:rPr lang="pt-BR" sz="3200" b="1" dirty="0" smtClean="0">
                <a:solidFill>
                  <a:schemeClr val="dk1"/>
                </a:solidFill>
              </a:rPr>
              <a:t>básica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b="1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22632714" y="7578543"/>
            <a:ext cx="7455368" cy="9893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Metodológico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4245233" y="7380479"/>
            <a:ext cx="6471655" cy="10161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Conceitual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482031" y="22194342"/>
            <a:ext cx="13063848" cy="115475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Conceitos: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2800" dirty="0" smtClean="0"/>
              <a:t>Análise da questão, multiplicação, divisão e potenciação.</a:t>
            </a:r>
            <a:endParaRPr lang="pt-BR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 txBox="1"/>
          <p:nvPr/>
        </p:nvSpPr>
        <p:spPr>
          <a:xfrm>
            <a:off x="504133" y="12626876"/>
            <a:ext cx="11664690" cy="838305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Princípios:</a:t>
            </a:r>
          </a:p>
          <a:p>
            <a:pPr lvl="0" indent="-177800">
              <a:buClr>
                <a:schemeClr val="dk1"/>
              </a:buClr>
              <a:buSzPct val="100000"/>
            </a:pPr>
            <a:r>
              <a:rPr lang="pt-BR" sz="2800" dirty="0" smtClean="0">
                <a:solidFill>
                  <a:schemeClr val="dk1"/>
                </a:solidFill>
              </a:rPr>
              <a:t>As </a:t>
            </a:r>
            <a:r>
              <a:rPr lang="pt-BR" sz="2800" dirty="0">
                <a:solidFill>
                  <a:schemeClr val="dk1"/>
                </a:solidFill>
              </a:rPr>
              <a:t>potências de base 10 são muito usadas na Matemática e em outras áreas de estudo, como a Física.</a:t>
            </a:r>
          </a:p>
          <a:p>
            <a:pPr lvl="0" indent="-177800">
              <a:buClr>
                <a:schemeClr val="dk1"/>
              </a:buClr>
              <a:buSzPct val="100000"/>
            </a:pPr>
            <a:r>
              <a:rPr lang="pt-BR" sz="2800" dirty="0">
                <a:solidFill>
                  <a:schemeClr val="dk1"/>
                </a:solidFill>
              </a:rPr>
              <a:t>As potências de base 10 são formadas pelo algarismo 1 seguido de zeros da quantidade do número do expoente. Se quisermos representar a potência de 1025, teremos o número 1 seguido de vinte e cinco zeros. Portanto, a potência 10n é formada pelo algarismo 1 seguido de n-vezes o algarismo 0.</a:t>
            </a:r>
          </a:p>
          <a:p>
            <a:pPr lvl="0" indent="-177800">
              <a:buClr>
                <a:schemeClr val="dk1"/>
              </a:buClr>
              <a:buSzPct val="100000"/>
            </a:pPr>
            <a:r>
              <a:rPr lang="pt-BR" sz="2800" dirty="0">
                <a:solidFill>
                  <a:schemeClr val="dk1"/>
                </a:solidFill>
              </a:rPr>
              <a:t>Note que sempre que multiplicamos qualquer número inteiro por 10, acrescentamos um zero à direita deste número e obtemos o resultado, não interessa por quais e por quantos algarismos é formado este número.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pt-BR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460034" y="11017602"/>
            <a:ext cx="11288190" cy="63048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Teoria</a:t>
            </a:r>
            <a:r>
              <a:rPr lang="pt-BR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lang="pt-BR" sz="32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200" dirty="0" smtClean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Potência de base 10 (dez)</a:t>
            </a:r>
            <a:endParaRPr lang="pt-BR" sz="3200" dirty="0">
              <a:solidFill>
                <a:schemeClr val="dk1"/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</p:txBody>
      </p:sp>
      <p:sp>
        <p:nvSpPr>
          <p:cNvPr id="43" name="Shape 43"/>
          <p:cNvSpPr txBox="1"/>
          <p:nvPr/>
        </p:nvSpPr>
        <p:spPr>
          <a:xfrm>
            <a:off x="609095" y="9305214"/>
            <a:ext cx="10512561" cy="113595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Filosofia</a:t>
            </a:r>
            <a:r>
              <a:rPr lang="pt-BR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0" i="0" u="none" strike="noStrike" cap="none" dirty="0">
                <a:solidFill>
                  <a:schemeClr val="dk1"/>
                </a:solidFill>
                <a:sym typeface="Arial"/>
              </a:rPr>
              <a:t>Estuda</a:t>
            </a:r>
            <a:r>
              <a:rPr lang="pt-BR" sz="3200" dirty="0">
                <a:solidFill>
                  <a:schemeClr val="dk1"/>
                </a:solidFill>
              </a:rPr>
              <a:t>ndo para o ENEM de forma Invertida</a:t>
            </a:r>
          </a:p>
        </p:txBody>
      </p:sp>
      <p:sp>
        <p:nvSpPr>
          <p:cNvPr id="46" name="Shape 46"/>
          <p:cNvSpPr txBox="1"/>
          <p:nvPr/>
        </p:nvSpPr>
        <p:spPr>
          <a:xfrm>
            <a:off x="20095535" y="20718841"/>
            <a:ext cx="11887200" cy="584128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pt-BR" sz="3200" dirty="0" smtClean="0">
                <a:solidFill>
                  <a:schemeClr val="dk1"/>
                </a:solidFill>
              </a:rPr>
              <a:t>Questão 172 45931</a:t>
            </a:r>
          </a:p>
          <a:p>
            <a:pPr lvl="0">
              <a:buSzPct val="25000"/>
            </a:pPr>
            <a:r>
              <a:rPr lang="pt-BR" sz="3200" dirty="0" smtClean="0">
                <a:solidFill>
                  <a:schemeClr val="dk1"/>
                </a:solidFill>
              </a:rPr>
              <a:t>ENEM 2º dia 2012</a:t>
            </a:r>
          </a:p>
          <a:p>
            <a:pPr lvl="0">
              <a:buSzPct val="25000"/>
            </a:pPr>
            <a:r>
              <a:rPr lang="pt-BR" sz="3200" dirty="0">
                <a:solidFill>
                  <a:schemeClr val="dk1"/>
                </a:solidFill>
              </a:rPr>
              <a:t>A Agência Espacial Norte Americana (NASA) informou que o asteroide YU 55 cruzou o espaço entre a Terra e a Lua no mês de novembro de 2011. A ilustração a seguir sugere que o asteroide percorreu sua trajetória no mesmo plano que contém a órbita descrita pela Lua em torno da Terra. Na figura, está indicada a proximidade do asteroide em relação à Terra, ou seja, a menor distância que ele passou da superfície terrestre</a:t>
            </a:r>
            <a:r>
              <a:rPr lang="pt-BR" sz="3200" dirty="0" smtClean="0">
                <a:solidFill>
                  <a:schemeClr val="dk1"/>
                </a:solidFill>
              </a:rPr>
              <a:t>.</a:t>
            </a:r>
          </a:p>
          <a:p>
            <a:pPr lvl="0">
              <a:buSzPct val="25000"/>
            </a:pPr>
            <a:r>
              <a:rPr lang="pt-BR" sz="3200" dirty="0">
                <a:solidFill>
                  <a:schemeClr val="dk1"/>
                </a:solidFill>
              </a:rPr>
              <a:t>Com base nessas informações, a menor distância que o asteroide YU 55 passou da superfície da Terra é igual </a:t>
            </a:r>
            <a:r>
              <a:rPr lang="pt-BR" sz="3200" dirty="0" smtClean="0">
                <a:solidFill>
                  <a:schemeClr val="dk1"/>
                </a:solidFill>
              </a:rPr>
              <a:t>a:</a:t>
            </a:r>
            <a:endParaRPr lang="pt-BR" sz="3200" dirty="0">
              <a:solidFill>
                <a:schemeClr val="dk1"/>
              </a:solidFill>
            </a:endParaRPr>
          </a:p>
          <a:p>
            <a:pPr lvl="0">
              <a:buSzPct val="25000"/>
            </a:pPr>
            <a:endParaRPr lang="pt-BR" sz="32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Shape 48"/>
          <p:cNvSpPr txBox="1"/>
          <p:nvPr/>
        </p:nvSpPr>
        <p:spPr>
          <a:xfrm>
            <a:off x="20435777" y="19037400"/>
            <a:ext cx="11504428" cy="120699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Interpretações: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Foi consenso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desafios são grandes na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preparação para o Enem, pois requer dedicação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resiliência.</a:t>
            </a:r>
            <a:endParaRPr lang="pt-BR"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49"/>
          <p:cNvSpPr txBox="1"/>
          <p:nvPr/>
        </p:nvSpPr>
        <p:spPr>
          <a:xfrm>
            <a:off x="21713645" y="13277627"/>
            <a:ext cx="10229476" cy="528681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sym typeface="Arial"/>
              </a:rPr>
              <a:t>Asserções de 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sym typeface="Arial"/>
              </a:rPr>
              <a:t>conhecimento</a:t>
            </a:r>
            <a:r>
              <a:rPr lang="pt-BR" sz="3200" b="0" i="0" u="none" strike="noStrike" cap="none" dirty="0" smtClean="0">
                <a:solidFill>
                  <a:schemeClr val="dk1"/>
                </a:solidFill>
                <a:sym typeface="Arial"/>
              </a:rPr>
              <a:t>: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  <a:endParaRPr lang="pt-BR" sz="3200" b="1" i="0" u="none" strike="noStrike" cap="none" dirty="0">
              <a:solidFill>
                <a:schemeClr val="dk1"/>
              </a:solidFill>
              <a:sym typeface="Arial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pt-BR" sz="3200" dirty="0">
                <a:solidFill>
                  <a:schemeClr val="dk1"/>
                </a:solidFill>
                <a:sym typeface="Arial"/>
              </a:rPr>
              <a:t>Percebemos a importância dos conceitos da física, envolvidos na questão do </a:t>
            </a:r>
            <a:r>
              <a:rPr lang="pt-BR" sz="3200" dirty="0" smtClean="0">
                <a:solidFill>
                  <a:schemeClr val="dk1"/>
                </a:solidFill>
                <a:sym typeface="Arial"/>
              </a:rPr>
              <a:t>Enem</a:t>
            </a:r>
            <a:r>
              <a:rPr lang="pt-BR" sz="3200" dirty="0">
                <a:solidFill>
                  <a:schemeClr val="dk1"/>
                </a:solidFill>
              </a:rPr>
              <a:t> </a:t>
            </a:r>
            <a:r>
              <a:rPr lang="pt-BR" sz="3200" dirty="0" smtClean="0">
                <a:solidFill>
                  <a:schemeClr val="dk1"/>
                </a:solidFill>
              </a:rPr>
              <a:t>através desta questão.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pt-BR" sz="3200" dirty="0">
              <a:solidFill>
                <a:schemeClr val="dk1"/>
              </a:solidFill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pt-BR" sz="3200" dirty="0" smtClean="0">
                <a:solidFill>
                  <a:schemeClr val="dk1"/>
                </a:solidFill>
              </a:rPr>
              <a:t>Durante a resolução da questão percebemos a importância desse conteúdo devido a facilidade e praticidade que </a:t>
            </a:r>
            <a:r>
              <a:rPr lang="pt-BR" sz="3200" smtClean="0">
                <a:solidFill>
                  <a:schemeClr val="dk1"/>
                </a:solidFill>
              </a:rPr>
              <a:t>ele proporciona. </a:t>
            </a:r>
            <a:endParaRPr lang="pt-BR" sz="3200" dirty="0" smtClean="0">
              <a:solidFill>
                <a:schemeClr val="dk1"/>
              </a:solidFill>
            </a:endParaRPr>
          </a:p>
        </p:txBody>
      </p:sp>
      <p:sp>
        <p:nvSpPr>
          <p:cNvPr id="51" name="Shape 51"/>
          <p:cNvSpPr txBox="1"/>
          <p:nvPr/>
        </p:nvSpPr>
        <p:spPr>
          <a:xfrm>
            <a:off x="22115721" y="9250326"/>
            <a:ext cx="9811436" cy="353000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Asserções de valor (Conclusão): </a:t>
            </a:r>
            <a:r>
              <a:rPr lang="pt-BR" sz="3200" dirty="0" smtClean="0">
                <a:solidFill>
                  <a:schemeClr val="dk1"/>
                </a:solidFill>
                <a:sym typeface="Arial"/>
              </a:rPr>
              <a:t>A atividade que realizamos trouxe  benefícios, pois ajuda na  aprendizagem da física.. </a:t>
            </a:r>
            <a:r>
              <a:rPr lang="pt-BR" sz="3200" dirty="0" smtClean="0">
                <a:solidFill>
                  <a:schemeClr val="dk1"/>
                </a:solidFill>
              </a:rPr>
              <a:t>Ficou mais fácil de entender todo o processo de uma boa preparação. O </a:t>
            </a:r>
            <a:r>
              <a:rPr lang="pt-BR" sz="3200" dirty="0">
                <a:solidFill>
                  <a:schemeClr val="dk1"/>
                </a:solidFill>
              </a:rPr>
              <a:t>diagrama V ajuda e auxilia no estudo para o ENEM.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37586019" y="10936930"/>
            <a:ext cx="5940848" cy="13696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9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127581" y="11803300"/>
            <a:ext cx="32399288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5950834" y="4592512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Aluno: Ester Dutra, </a:t>
            </a:r>
            <a:r>
              <a:rPr lang="pt-BR" sz="4000" dirty="0" err="1" smtClean="0">
                <a:solidFill>
                  <a:schemeClr val="dk1"/>
                </a:solidFill>
              </a:rPr>
              <a:t>Loiany</a:t>
            </a:r>
            <a:r>
              <a:rPr lang="pt-BR" sz="4000" dirty="0" smtClean="0">
                <a:solidFill>
                  <a:schemeClr val="dk1"/>
                </a:solidFill>
              </a:rPr>
              <a:t> Leal e Rebeca Dutra</a:t>
            </a:r>
          </a:p>
          <a:p>
            <a:pPr lvl="0"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</a:rPr>
              <a:t>Série</a:t>
            </a:r>
            <a:r>
              <a:rPr lang="pt-BR" sz="4000" b="1" dirty="0">
                <a:solidFill>
                  <a:schemeClr val="dk1"/>
                </a:solidFill>
              </a:rPr>
              <a:t>: </a:t>
            </a:r>
            <a:r>
              <a:rPr lang="pt-BR" sz="4000" dirty="0">
                <a:solidFill>
                  <a:schemeClr val="dk1"/>
                </a:solidFill>
              </a:rPr>
              <a:t>3</a:t>
            </a:r>
            <a:r>
              <a:rPr lang="pt-BR" sz="4000" dirty="0" smtClean="0">
                <a:solidFill>
                  <a:schemeClr val="dk1"/>
                </a:solidFill>
              </a:rPr>
              <a:t>° </a:t>
            </a:r>
            <a:r>
              <a:rPr lang="pt-BR" sz="4000" dirty="0">
                <a:solidFill>
                  <a:schemeClr val="dk1"/>
                </a:solidFill>
              </a:rPr>
              <a:t>ano | </a:t>
            </a:r>
            <a:r>
              <a:rPr lang="pt-BR" sz="4000" b="1" dirty="0">
                <a:solidFill>
                  <a:schemeClr val="dk1"/>
                </a:solidFill>
              </a:rPr>
              <a:t>Turma</a:t>
            </a:r>
            <a:r>
              <a:rPr lang="pt-BR" sz="4000" dirty="0">
                <a:solidFill>
                  <a:schemeClr val="dk1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M02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chemeClr val="dk1"/>
                </a:solidFill>
              </a:rPr>
              <a:t>Turno</a:t>
            </a:r>
            <a:r>
              <a:rPr lang="pt-BR" sz="4000" dirty="0">
                <a:solidFill>
                  <a:schemeClr val="dk1"/>
                </a:solidFill>
              </a:rPr>
              <a:t>: matutino </a:t>
            </a:r>
            <a:endParaRPr lang="pt-BR" sz="4000" dirty="0" smtClean="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Professor: Lucas A. </a:t>
            </a: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Xavier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EEEFM </a:t>
            </a:r>
            <a:r>
              <a:rPr lang="pt-BR" sz="4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Profª</a:t>
            </a: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Filomena </a:t>
            </a:r>
            <a:r>
              <a:rPr lang="pt-BR" sz="4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Quitiba</a:t>
            </a: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-  </a:t>
            </a:r>
            <a:r>
              <a:rPr lang="pt-BR" sz="4000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13">
            <a:alphaModFix/>
          </a:blip>
          <a:srcRect l="47566" t="30425" r="46550" b="60655"/>
          <a:stretch/>
        </p:blipFill>
        <p:spPr>
          <a:xfrm>
            <a:off x="14656746" y="14451936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-516488" y="28260653"/>
            <a:ext cx="13473300" cy="978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575588" y="24128368"/>
            <a:ext cx="5931537" cy="1325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dirty="0" smtClean="0">
                <a:solidFill>
                  <a:srgbClr val="202020"/>
                </a:solidFill>
              </a:rPr>
              <a:t>Exemplo visual</a:t>
            </a:r>
            <a:r>
              <a:rPr lang="pt-BR" sz="3200" dirty="0" smtClean="0">
                <a:solidFill>
                  <a:srgbClr val="202020"/>
                </a:solidFill>
              </a:rPr>
              <a:t>:</a:t>
            </a:r>
            <a:endParaRPr lang="pt-BR" sz="3200" dirty="0">
              <a:solidFill>
                <a:srgbClr val="202020"/>
              </a:solidFill>
            </a:endParaRPr>
          </a:p>
        </p:txBody>
      </p:sp>
      <p:sp>
        <p:nvSpPr>
          <p:cNvPr id="69" name="Shape 69"/>
          <p:cNvSpPr/>
          <p:nvPr/>
        </p:nvSpPr>
        <p:spPr>
          <a:xfrm>
            <a:off x="396963" y="23726908"/>
            <a:ext cx="6322814" cy="7279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09095" y="25032347"/>
            <a:ext cx="12312502" cy="7612911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0252862" y="27384425"/>
            <a:ext cx="11190008" cy="8817430"/>
          </a:xfrm>
          <a:prstGeom prst="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4009914" y="40357070"/>
            <a:ext cx="6939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Reposta: 3,25x 10^4</a:t>
            </a:r>
            <a:endParaRPr lang="pt-BR" sz="4000" dirty="0"/>
          </a:p>
        </p:txBody>
      </p:sp>
      <p:pic>
        <p:nvPicPr>
          <p:cNvPr id="6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2578201" y="3603813"/>
            <a:ext cx="2310604" cy="2310604"/>
          </a:xfrm>
          <a:prstGeom prst="rect">
            <a:avLst/>
          </a:prstGeom>
        </p:spPr>
      </p:pic>
      <p:pic>
        <p:nvPicPr>
          <p:cNvPr id="7" name="Som grav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789459" y="17485936"/>
            <a:ext cx="2248806" cy="2248806"/>
          </a:xfrm>
          <a:prstGeom prst="rect">
            <a:avLst/>
          </a:prstGeom>
        </p:spPr>
      </p:pic>
      <p:pic>
        <p:nvPicPr>
          <p:cNvPr id="8" name="Som grav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9260801" y="36314103"/>
            <a:ext cx="2446794" cy="2446794"/>
          </a:xfrm>
          <a:prstGeom prst="rect">
            <a:avLst/>
          </a:prstGeom>
        </p:spPr>
      </p:pic>
      <p:pic>
        <p:nvPicPr>
          <p:cNvPr id="9" name="Som grav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9127956" y="40347022"/>
            <a:ext cx="872112" cy="872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52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71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60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441</Words>
  <Application>Microsoft Office PowerPoint</Application>
  <PresentationFormat>Personalizar</PresentationFormat>
  <Paragraphs>43</Paragraphs>
  <Slides>1</Slides>
  <Notes>1</Notes>
  <HiddenSlides>0</HiddenSlides>
  <MMClips>4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Calibri</vt:lpstr>
      <vt:lpstr>Times New Roman</vt:lpstr>
      <vt:lpstr>Cambria</vt:lpstr>
      <vt:lpstr>Arial</vt:lpstr>
      <vt:lpstr>Tahoma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45</cp:revision>
  <dcterms:modified xsi:type="dcterms:W3CDTF">2018-09-26T16:48:45Z</dcterms:modified>
</cp:coreProperties>
</file>