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-2370" y="-14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://www.janelanaweb.com/dinheiro/imagens_main/dinheiro.gif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 err="1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4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algn="ctr">
              <a:buSzPct val="25000"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9498" y="731307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097280" y="18928081"/>
            <a:ext cx="11875128" cy="14630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 smtClean="0"/>
              <a:t>Velocidade, tempo, distancia.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7"/>
            <a:ext cx="11587212" cy="529536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 smtClean="0"/>
              <a:t>O campo de estudo e pesquisa da Física é muito vasto, assim como as várias ciências existentes, ela possui divisões de estudo que possibilitam um melhor </a:t>
            </a:r>
            <a:r>
              <a:rPr lang="pt-BR" sz="3200" dirty="0" err="1" smtClean="0"/>
              <a:t>compreendimento</a:t>
            </a:r>
            <a:r>
              <a:rPr lang="pt-BR" sz="3200" dirty="0" smtClean="0"/>
              <a:t> dos conceitos a serem estudados. Apesar de existir essa divisão, não quer dizer que o estudo é isolado, pelo contrário, à medida que se evolui no percurso de estudo da ciência Física percebe-se que um assunto é continuação do outro, ou seja, há uma interligação das áreas de estudo. </a:t>
            </a:r>
          </a:p>
          <a:p>
            <a:endParaRPr lang="pt-BR" sz="3200" b="1" i="0" u="none" strike="noStrike" cap="none" dirty="0" smtClean="0">
              <a:solidFill>
                <a:schemeClr val="tx1"/>
              </a:solidFill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659600" y="27523440"/>
            <a:ext cx="12408194" cy="1047732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SzPct val="25000"/>
            </a:pPr>
            <a:r>
              <a:rPr lang="pt-BR" sz="3200" dirty="0" smtClean="0"/>
              <a:t>Alternativas </a:t>
            </a:r>
            <a:endParaRPr lang="pt-BR" sz="3200" b="1" i="0" u="none" strike="noStrike" cap="none" dirty="0" smtClean="0">
              <a:solidFill>
                <a:schemeClr val="dk1"/>
              </a:solidFill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pt-BR" sz="3200" b="1" dirty="0" smtClean="0"/>
              <a:t>Transformações: </a:t>
            </a:r>
            <a:r>
              <a:rPr lang="pt-BR" sz="3200" dirty="0" smtClean="0"/>
              <a:t>O gráfico abaixo e o que representa melhor nossa pergunta.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894860" y="1885452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pt-BR" sz="3200" b="1" dirty="0" smtClean="0"/>
              <a:t> Interpretações: </a:t>
            </a:r>
            <a:r>
              <a:rPr lang="pt-BR" sz="3200" dirty="0" smtClean="0"/>
              <a:t>Precisa de uma dedicação e atenção para resolver a questão do ENEM.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2128479" y="13807440"/>
            <a:ext cx="9814641" cy="47570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b="1" dirty="0" smtClean="0"/>
              <a:t>Asserções de conhecimento</a:t>
            </a:r>
            <a:r>
              <a:rPr lang="pt-BR" sz="3200" dirty="0" smtClean="0"/>
              <a:t>:</a:t>
            </a:r>
            <a:r>
              <a:rPr lang="pt-BR" sz="3200" b="1" dirty="0" smtClean="0"/>
              <a:t>  </a:t>
            </a:r>
            <a:r>
              <a:rPr lang="pt-BR" sz="3200" dirty="0" smtClean="0"/>
              <a:t>Não só na questão 53 a qual estou abordando , mais também  em todas as questões de física são de extrema importância, a física está em nosso cotidiano.</a:t>
            </a:r>
          </a:p>
          <a:p>
            <a:r>
              <a:rPr lang="pt-BR" sz="3200" dirty="0" smtClean="0"/>
              <a:t>Nesse questão aborda muito sobre a velocidade constante , tempo.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3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  <a:endParaRPr lang="pt-BR" sz="32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lvl="0" algn="ctr">
              <a:buSzPct val="25000"/>
            </a:pPr>
            <a:r>
              <a:rPr lang="pt-BR" sz="3200" dirty="0" smtClean="0"/>
              <a:t>Questão do ENEM:53 2012 </a:t>
            </a:r>
            <a:r>
              <a:rPr lang="pt-BR" sz="3200" b="0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endParaRPr lang="pt-BR" sz="32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3200" dirty="0" smtClean="0"/>
              <a:t>Para melhorar a mobilidade urbana na rede metroviária é necessária minimizar o tempo entre estações. Para isso a administração do metrô de uma grande cidade adotou o seguinte procedimento entre duas estações: a locomotiva parte do repouso com aceleração constante por um terço do tempo de percurso, mantém a velocidade constante por outro terço e reduz sua velocidade com desaceleração constante no trecho final, até parar. Qual é o gráfico de posição (eixo vertical) em função do tempo (eixo horizontal) que representa o movimento desse trem?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 smtClean="0">
              <a:solidFill>
                <a:schemeClr val="dk1"/>
              </a:solidFill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585679" y="9509760"/>
            <a:ext cx="9341477" cy="32705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b="1" dirty="0" smtClean="0"/>
              <a:t>Asserções de valor (Conclusão): </a:t>
            </a:r>
            <a:r>
              <a:rPr lang="pt-BR" sz="3200" dirty="0" smtClean="0"/>
              <a:t>Entretanto a física tem seu papel importantíssimo, com esses estudo de questão do ENEM, possibilidade um aprendizado melhor e o diagrama V facilidade a interpretação.</a:t>
            </a:r>
          </a:p>
          <a:p>
            <a:r>
              <a:rPr lang="pt-BR" sz="3200" dirty="0" smtClean="0"/>
              <a:t> 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</a:t>
            </a:r>
            <a:r>
              <a:rPr lang="pt-BR" sz="4000" dirty="0" err="1" smtClean="0">
                <a:solidFill>
                  <a:schemeClr val="dk1"/>
                </a:solidFill>
              </a:rPr>
              <a:t>Yasmim</a:t>
            </a:r>
            <a:r>
              <a:rPr lang="pt-BR" sz="4000" dirty="0" smtClean="0">
                <a:solidFill>
                  <a:schemeClr val="dk1"/>
                </a:solidFill>
              </a:rPr>
              <a:t> Gonçalves </a:t>
            </a:r>
            <a:r>
              <a:rPr lang="pt-BR" sz="4000" dirty="0" err="1" smtClean="0">
                <a:solidFill>
                  <a:schemeClr val="dk1"/>
                </a:solidFill>
              </a:rPr>
              <a:t>Mulinari</a:t>
            </a:r>
            <a:r>
              <a:rPr lang="pt-BR" sz="4000" dirty="0" smtClean="0">
                <a:solidFill>
                  <a:schemeClr val="dk1"/>
                </a:solidFill>
              </a:rPr>
              <a:t> Amorim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M03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6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="" xmlns:p14="http://schemas.microsoft.com/office/powerpoint/2010/main" val="3656421696"/>
              </p:ext>
            </p:extLst>
          </p:nvPr>
        </p:nvGraphicFramePr>
        <p:xfrm>
          <a:off x="587830" y="23225759"/>
          <a:ext cx="13702845" cy="5432114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716057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3200" dirty="0" smtClean="0"/>
                        <a:t>Competência V- Recorrer aos conhecimentos desenvolvidos para elaboração de propostas de intervenção solidária na realidade, respeitando os valores humanos e considerando a diversidade sociocultural</a:t>
                      </a:r>
                    </a:p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endParaRPr lang="pt-BR" sz="3200" dirty="0" smtClean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2716057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3200" dirty="0" smtClean="0"/>
                        <a:t>H4 - Analisar propostas de intervenção nos ambientes considerando a qualidade de vida humana ou medidas de conservação, recuperação e utilização sustentável da biodiversidade. 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1488400"/>
            <a:ext cx="6322814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1"/>
          <p:cNvPicPr>
            <a:picLocks noChangeAspect="1" noChangeArrowheads="1"/>
          </p:cNvPicPr>
          <p:nvPr/>
        </p:nvPicPr>
        <p:blipFill>
          <a:blip r:embed="rId7"/>
          <a:srcRect l="39104" t="26282" r="24837" b="20512"/>
          <a:stretch>
            <a:fillRect/>
          </a:stretch>
        </p:blipFill>
        <p:spPr bwMode="auto">
          <a:xfrm>
            <a:off x="1371600" y="29068999"/>
            <a:ext cx="12801600" cy="9061481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1" name="Imagem 2"/>
          <p:cNvPicPr>
            <a:picLocks noChangeAspect="1" noChangeArrowheads="1"/>
          </p:cNvPicPr>
          <p:nvPr/>
        </p:nvPicPr>
        <p:blipFill>
          <a:blip r:embed="rId8"/>
          <a:srcRect l="36761" t="32051" r="36201" b="20192"/>
          <a:stretch>
            <a:fillRect/>
          </a:stretch>
        </p:blipFill>
        <p:spPr bwMode="auto">
          <a:xfrm>
            <a:off x="20756880" y="28372696"/>
            <a:ext cx="9418320" cy="9356763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3" name="Imagem 10"/>
          <p:cNvPicPr>
            <a:picLocks noChangeAspect="1" noChangeArrowheads="1"/>
          </p:cNvPicPr>
          <p:nvPr/>
        </p:nvPicPr>
        <p:blipFill>
          <a:blip r:embed="rId9"/>
          <a:srcRect l="33699" t="34937" r="22701" b="16667"/>
          <a:stretch>
            <a:fillRect/>
          </a:stretch>
        </p:blipFill>
        <p:spPr bwMode="auto">
          <a:xfrm>
            <a:off x="22128480" y="21854161"/>
            <a:ext cx="8138160" cy="4657886"/>
          </a:xfrm>
          <a:prstGeom prst="rect">
            <a:avLst/>
          </a:prstGeom>
          <a:noFill/>
        </p:spPr>
      </p:pic>
      <p:sp>
        <p:nvSpPr>
          <p:cNvPr id="45" name="Retângulo 44"/>
          <p:cNvSpPr/>
          <p:nvPr/>
        </p:nvSpPr>
        <p:spPr>
          <a:xfrm>
            <a:off x="13550508" y="9118580"/>
            <a:ext cx="705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Após a parada do trem, a posição permanece constante, com o gráfico posição x tempo paralelo ao eixo dos tempos.</a:t>
            </a:r>
            <a:endParaRPr lang="pt-BR" sz="2800" dirty="0"/>
          </a:p>
        </p:txBody>
      </p:sp>
      <p:pic>
        <p:nvPicPr>
          <p:cNvPr id="85" name="~PP1812.WAV">
            <a:hlinkClick r:id="" action="ppaction://media"/>
          </p:cNvPr>
          <p:cNvPicPr>
            <a:picLocks noRot="1" noChangeAspect="1"/>
          </p:cNvPicPr>
          <p:nvPr>
            <a:wavAudioFile r:embed="rId1" name="~PP1812.WAV"/>
          </p:nvPr>
        </p:nvPicPr>
        <p:blipFill>
          <a:blip r:embed="rId10"/>
          <a:stretch>
            <a:fillRect/>
          </a:stretch>
        </p:blipFill>
        <p:spPr>
          <a:xfrm>
            <a:off x="31130875" y="419322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6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453</Words>
  <Application>Microsoft Office PowerPoint</Application>
  <PresentationFormat>Personalizar</PresentationFormat>
  <Paragraphs>43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Tahoma</vt:lpstr>
      <vt:lpstr>Times New Roman</vt:lpstr>
      <vt:lpstr>Cambria</vt:lpstr>
      <vt:lpstr>Calibri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Windows</cp:lastModifiedBy>
  <cp:revision>36</cp:revision>
  <dcterms:modified xsi:type="dcterms:W3CDTF">2018-09-15T18:13:19Z</dcterms:modified>
</cp:coreProperties>
</file>