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Arial Black" panose="020B0A04020102020204" pitchFamily="34" charset="0"/>
      <p:bold r:id="rId8"/>
    </p:embeddedFont>
    <p:embeddedFont>
      <p:font typeface="PT Sans" panose="020B060402020202020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 snapToGrid="0">
      <p:cViewPr varScale="1">
        <p:scale>
          <a:sx n="12" d="100"/>
          <a:sy n="12" d="100"/>
        </p:scale>
        <p:origin x="19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8.jpg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microsoft.com/office/2007/relationships/media" Target="../media/media1.m4a"/><Relationship Id="rId16" Type="http://schemas.openxmlformats.org/officeDocument/2006/relationships/image" Target="../media/image11.png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hyperlink" Target="http://www.janelanaweb.com/dinheiro/imagens_main/dinheiro.gif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19" Type="http://schemas.openxmlformats.org/officeDocument/2006/relationships/image" Target="../media/image1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6873385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</a:t>
            </a:r>
            <a:r>
              <a:rPr lang="pt-BR" sz="66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iniciação ao Diagrama </a:t>
            </a: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Gowin 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16 a 20 de </a:t>
            </a:r>
            <a:r>
              <a:rPr lang="pt-BR" sz="3700" b="1" dirty="0" err="1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Julho</a:t>
            </a:r>
            <a:r>
              <a:rPr lang="pt-BR" sz="3700" b="1" i="0" u="none" strike="noStrike" cap="none" dirty="0" err="1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5065741" y="2220128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pic>
        <p:nvPicPr>
          <p:cNvPr id="31" name="Shape 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80715" y="41146954"/>
            <a:ext cx="3983031" cy="17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PODCAST: ESTUDANDO PARA O ENEM DE FORMA INVERTIDA VELOCIDADE MÉDIA, DISTÂNCIA E TEMPO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27020" y="41360399"/>
            <a:ext cx="2381250" cy="1666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91066" y="41175444"/>
            <a:ext cx="4363624" cy="187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10844" y="7325077"/>
            <a:ext cx="29087629" cy="3203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850595" y="10236688"/>
            <a:ext cx="7406702" cy="598817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ANÁLISE CRITERIOSA DO DESEMPENHO DE USAIN BOLT NA QUEBRA DO RECORDE MUNDIAL DOS 100 METROS RASOS MOSTROU QUE, APESAR DE SER O ÚLTIMO DOS CORREDORES A REAGIR AO TIRO E INICIAR A CORRIDA, SEUS PRIMEIROS 30 METROS FORAM OS MAIS VELOZES JÁ FEITOS EM UM RECORDE MUNDIAL, CRUZANDO ESSA MARCA EM 3,78 SEGUNDOS. ATÉ SE COLOCAR COM O CORPO RETO, FORAM 13 PASSADAS, MOSTRANDO SUA POTÊNCIA DURANTE A ACELERAÇÃO, O MOMENTO MAIS IMPORTANTE DA CORRIDA. AO FINAL DESSE PERCURSO, BOLT HAVIA ATINGIDO A VELOCIDADE MÁXIMA DE 12 M/S.</a:t>
            </a:r>
          </a:p>
        </p:txBody>
      </p:sp>
      <p:sp>
        <p:nvSpPr>
          <p:cNvPr id="38" name="Shape 38"/>
          <p:cNvSpPr txBox="1"/>
          <p:nvPr/>
        </p:nvSpPr>
        <p:spPr>
          <a:xfrm>
            <a:off x="23058017" y="8684329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i="0" u="none" strike="noStrike" cap="none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Domínio </a:t>
            </a:r>
            <a:r>
              <a:rPr lang="pt-BR" sz="4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840657" y="8507531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4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194553" y="19542635"/>
            <a:ext cx="13030391" cy="31537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177800">
              <a:buClr>
                <a:schemeClr val="dk1"/>
              </a:buClr>
              <a:buSzPct val="100000"/>
            </a:pPr>
            <a:r>
              <a:rPr lang="pt-BR" sz="2800" dirty="0"/>
              <a:t>O conceito de energia foi fundamental para o crescimento da ciência, em particular, da física. Sabemos que é possível transformar qualquer tipo de energia em outra, porém, é impossível “criar” ou “gastar” energia em sentido literal. É possível também transferir energia de um corpo para outro, como por exemplo, o Sol nos transfere parte de sua energia sob a forma de luz.</a:t>
            </a:r>
            <a:endParaRPr lang="pt-BR"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23049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177800">
              <a:buClr>
                <a:schemeClr val="dk1"/>
              </a:buClr>
              <a:buSzPct val="100000"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Princípios: 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-  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Na física, a energia cinética em um objeto é a energia que ele possui devido ao seu movimento. Isto é definido como o trabalho necessário para acelerar um corpo de massa em repouso para que este adquira velocidade</a:t>
            </a:r>
            <a:r>
              <a:rPr lang="pt-BR" sz="2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pt-BR" sz="2800" dirty="0"/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23829" y="11613025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Energia Cinética</a:t>
            </a:r>
            <a:endParaRPr lang="pt-BR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587830" y="10262144"/>
            <a:ext cx="10539751" cy="9218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Estuda</a:t>
            </a:r>
            <a:r>
              <a:rPr lang="pt-BR" sz="28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7994970" y="37241093"/>
            <a:ext cx="14051056" cy="142734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 construção do </a:t>
            </a:r>
            <a:r>
              <a:rPr lang="pt-BR" sz="2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foram utilizados computador, papel A4t, microfone, sites, programa PowerPoint, livros de física, entre outros materiais e ferramentas. 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18472225" y="35529238"/>
            <a:ext cx="13399752" cy="10615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200" b="1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Fatos: 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Com esses materiais e ferramentas foi possível elaborar o esquema da atividade</a:t>
            </a:r>
          </a:p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imes New Roman"/>
              </a:rPr>
              <a:t>.</a:t>
            </a: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7994970" y="33586612"/>
            <a:ext cx="13403503" cy="14987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Transformações: </a:t>
            </a:r>
            <a:r>
              <a:rPr lang="pt-BR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 trabalho aborda o uso do </a:t>
            </a:r>
            <a:r>
              <a:rPr lang="pt-BR" sz="2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na matéria de física, os desafios são grandiosos</a:t>
            </a:r>
            <a:r>
              <a:rPr lang="pt-BR" sz="280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;</a:t>
            </a:r>
            <a:r>
              <a:rPr lang="pt-BR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ainda não atingimos o esperado, que é a boa preparação para o Enem. A lista de materiais foi suficiente para construirmos o </a:t>
            </a:r>
            <a:r>
              <a:rPr lang="pt-BR" sz="2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19103334" y="29117556"/>
            <a:ext cx="11834327" cy="15353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Resultados: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Espera com este trabalho a sensibilização de todos em obter conhecimento ou mesmo rever a física para o vestibular. 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1220440" y="16464320"/>
            <a:ext cx="10706717" cy="13541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no nosso grupo que os desafios foram grandes para a preparação para o Enem, pois requer dedicação para o desenvolvimento do </a:t>
            </a:r>
            <a:r>
              <a:rPr lang="pt-BR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1756175" y="13958111"/>
            <a:ext cx="10229476" cy="22270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conhecimento</a:t>
            </a:r>
            <a:r>
              <a:rPr lang="pt-BR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Percebemos a importância dos conceitos da física, envolvidos na questão do Enem.</a:t>
            </a:r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Importância da revisão para </a:t>
            </a:r>
            <a:r>
              <a:rPr lang="pt-BR" sz="2800" dirty="0">
                <a:solidFill>
                  <a:schemeClr val="dk1"/>
                </a:solidFill>
              </a:rPr>
              <a:t>treinar nossos conhecimentos.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O diagrama V ajuda </a:t>
            </a:r>
            <a:r>
              <a:rPr lang="pt-BR" sz="2800" dirty="0">
                <a:solidFill>
                  <a:schemeClr val="dk1"/>
                </a:solidFill>
              </a:rPr>
              <a:t>e auxilia no estudo para o ENEM.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4118376" y="39454828"/>
            <a:ext cx="26396400" cy="159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Evento:</a:t>
            </a:r>
            <a:r>
              <a:rPr lang="pt-BR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3200" b="1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Podcast</a:t>
            </a:r>
            <a:r>
              <a:rPr lang="pt-BR" sz="3200" b="1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Estudando para o Enem de forma Invertida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Série: </a:t>
            </a:r>
            <a:r>
              <a:rPr lang="pt-BR" sz="3200" dirty="0">
                <a:solidFill>
                  <a:schemeClr val="dk1"/>
                </a:solidFill>
              </a:rPr>
              <a:t>2</a:t>
            </a:r>
            <a:r>
              <a:rPr lang="pt-BR" sz="3200" dirty="0" smtClean="0">
                <a:solidFill>
                  <a:schemeClr val="dk1"/>
                </a:solidFill>
              </a:rPr>
              <a:t>°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ano 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Turma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 smtClean="0">
                <a:solidFill>
                  <a:schemeClr val="dk1"/>
                </a:solidFill>
              </a:rPr>
              <a:t>M01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Turno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3200" dirty="0">
                <a:solidFill>
                  <a:schemeClr val="dk1"/>
                </a:solidFill>
              </a:rPr>
              <a:t>matutino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Energia Cinética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404191" y="10431756"/>
            <a:ext cx="9522966" cy="315626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valor: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atividade que realizamos trouxe 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benefícios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nossa turma,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pois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ajuda na  aprendizagem da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física.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que nosso trabalho seja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divulgada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a comunidade e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 escolas.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Queremos também continuar com o </a:t>
            </a:r>
            <a:r>
              <a:rPr lang="pt-BR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diagrama V </a:t>
            </a:r>
            <a:r>
              <a:rPr lang="pt-B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pt-BR" sz="2800" dirty="0" smtClean="0">
                <a:solidFill>
                  <a:schemeClr val="dk1"/>
                </a:solidFill>
              </a:rPr>
              <a:t>estudar </a:t>
            </a:r>
            <a:r>
              <a:rPr lang="pt-BR" sz="2800" dirty="0">
                <a:solidFill>
                  <a:schemeClr val="dk1"/>
                </a:solidFill>
              </a:rPr>
              <a:t>para o </a:t>
            </a:r>
            <a:r>
              <a:rPr lang="pt-BR" sz="2800" dirty="0" smtClean="0">
                <a:solidFill>
                  <a:schemeClr val="dk1"/>
                </a:solidFill>
              </a:rPr>
              <a:t>ENEM. Ficou mais fácil e entender as partes da física que vemos na escola.</a:t>
            </a:r>
            <a:endParaRPr lang="pt-BR" sz="2800" dirty="0">
              <a:solidFill>
                <a:schemeClr val="dk1"/>
              </a:solidFill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956220" y="1461860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435220" y="3615642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Breno Bueno </a:t>
            </a:r>
            <a:endParaRPr lang="pt-BR" sz="44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err="1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Orietador</a:t>
            </a:r>
            <a:r>
              <a:rPr lang="pt-BR" sz="4400" dirty="0" smtClean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: Lucas </a:t>
            </a:r>
            <a:r>
              <a:rPr lang="pt-BR" sz="4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Antonio</a:t>
            </a:r>
            <a:r>
              <a:rPr lang="pt-BR" sz="4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EEEFM </a:t>
            </a:r>
            <a:r>
              <a:rPr lang="pt-BR" sz="4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Profª</a:t>
            </a:r>
            <a:r>
              <a:rPr lang="pt-BR" sz="4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Filomena </a:t>
            </a:r>
            <a:r>
              <a:rPr lang="pt-BR" sz="44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Quitiba</a:t>
            </a:r>
            <a:r>
              <a:rPr lang="pt-BR" sz="44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   -  </a:t>
            </a:r>
            <a:r>
              <a:rPr lang="pt-BR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924772" y="41175443"/>
            <a:ext cx="3603980" cy="168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82868" y="41278574"/>
            <a:ext cx="4251113" cy="1771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088273" y="41146954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4697502" y="41360400"/>
            <a:ext cx="2663203" cy="150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5">
            <a:alphaModFix/>
          </a:blip>
          <a:srcRect l="47566" t="30425" r="46550" b="60655"/>
          <a:stretch/>
        </p:blipFill>
        <p:spPr>
          <a:xfrm>
            <a:off x="14134781" y="1693338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933002" y="28065152"/>
            <a:ext cx="12821687" cy="912067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dirty="0">
                <a:solidFill>
                  <a:srgbClr val="202020"/>
                </a:solidFill>
                <a:sym typeface="Arial"/>
              </a:rPr>
              <a:t>Questão: </a:t>
            </a:r>
            <a:r>
              <a:rPr lang="pt-BR" sz="3200" dirty="0">
                <a:solidFill>
                  <a:srgbClr val="202020"/>
                </a:solidFill>
              </a:rPr>
              <a:t>2016-54</a:t>
            </a:r>
          </a:p>
        </p:txBody>
      </p:sp>
      <p:sp>
        <p:nvSpPr>
          <p:cNvPr id="69" name="Shape 69"/>
          <p:cNvSpPr/>
          <p:nvPr/>
        </p:nvSpPr>
        <p:spPr>
          <a:xfrm>
            <a:off x="332230" y="23330324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67" name="Imagem 6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6" y="24161916"/>
            <a:ext cx="13900943" cy="384797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2355" y="28777434"/>
            <a:ext cx="1427504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 ANÁLISE CRITERIOSA DO DESEMPENHO DE USAIN BOLT NA QUEBRA DO RECORDE MUNDIAL DOS 100 METROS RASOS MOSTROU QUE, APESAR DE SER O ÚLTIMO DOS CORREDORES A REAGIR AO TIRO E INICIAR A CORRIDA, SEUS PRIMEIROS 30 METROS FORAM OS MAIS VELOZES JÁ FEITOS EM UM RECORDE MUNDIAL, CRUZANDO ESSA MARCA EM 3,78 SEGUNDOS. ATÉ SE COLOCAR COM O CORPO RETO, FORAM 13 PASSADAS, MOSTRANDO SUA POTÊNCIA DURANTE A ACELERAÇÃO, O MOMENTO MAIS IMPORTANTE DA CORRIDA. AO FINAL DESSE PERCURSO, BOLT HAVIA ATINGIDO A VELOCIDADE MÁXIMA DE 12 M/S.</a:t>
            </a:r>
          </a:p>
          <a:p>
            <a:pPr algn="r"/>
            <a:endParaRPr lang="pt-BR" b="1" dirty="0">
              <a:solidFill>
                <a:schemeClr val="tx1">
                  <a:lumMod val="95000"/>
                  <a:lumOff val="5000"/>
                </a:schemeClr>
              </a:solidFill>
              <a:latin typeface="PT San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3684" y="34046216"/>
            <a:ext cx="1619885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Supondo que a massa desse corredor seja igual a 90kg, o trabalho total realizado nas 13 primeiras passadas é mais próximo de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5,4x10</a:t>
            </a:r>
            <a:r>
              <a:rPr lang="pt-BR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6,5x10</a:t>
            </a:r>
            <a:r>
              <a:rPr lang="pt-BR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8,6x10</a:t>
            </a:r>
            <a:r>
              <a:rPr lang="pt-BR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1,3x10</a:t>
            </a:r>
            <a:r>
              <a:rPr lang="pt-BR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</a:p>
          <a:p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3,2x10</a:t>
            </a:r>
            <a:r>
              <a:rPr lang="pt-BR" sz="36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pt-BR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949870" y="18638928"/>
            <a:ext cx="4428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Resolução</a:t>
            </a:r>
            <a:endParaRPr lang="pt-BR" sz="6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0" name="Imagem 6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1042" y="20054126"/>
            <a:ext cx="8554965" cy="416345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9825347" y="23951396"/>
            <a:ext cx="1619885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12² = 144; então teremos      90.144/2</a:t>
            </a:r>
          </a:p>
          <a:p>
            <a:r>
              <a:rPr lang="pt-BR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Simplificamos  144 e 2 </a:t>
            </a:r>
          </a:p>
          <a:p>
            <a:r>
              <a:rPr lang="pt-BR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 90 . 72 = 6500 j   </a:t>
            </a:r>
          </a:p>
          <a:p>
            <a:r>
              <a:rPr lang="pt-BR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Notação cientifica = 6,5 . 10 ³ J</a:t>
            </a:r>
          </a:p>
          <a:p>
            <a:endParaRPr lang="pt-BR" sz="32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r>
              <a:rPr lang="pt-BR" sz="3200" dirty="0">
                <a:solidFill>
                  <a:schemeClr val="accent2"/>
                </a:solidFill>
                <a:latin typeface="Arial Black" panose="020B0A04020102020204" pitchFamily="34" charset="0"/>
              </a:rPr>
              <a:t>Resposta correta: Letra B </a:t>
            </a:r>
          </a:p>
        </p:txBody>
      </p:sp>
      <p:pic>
        <p:nvPicPr>
          <p:cNvPr id="75" name="Imagem 7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0" y="15707322"/>
            <a:ext cx="4912549" cy="3059849"/>
          </a:xfrm>
          <a:prstGeom prst="rect">
            <a:avLst/>
          </a:prstGeom>
        </p:spPr>
      </p:pic>
      <p:pic>
        <p:nvPicPr>
          <p:cNvPr id="11" name="Áudio 10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881.009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51315" y="5543550"/>
            <a:ext cx="2498045" cy="24980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479"/>
    </mc:Choice>
    <mc:Fallback xmlns="">
      <p:transition spd="slow" advTm="342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686</Words>
  <Application>Microsoft Office PowerPoint</Application>
  <PresentationFormat>Personalizar</PresentationFormat>
  <Paragraphs>55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Calibri</vt:lpstr>
      <vt:lpstr>Arial Black</vt:lpstr>
      <vt:lpstr>arial</vt:lpstr>
      <vt:lpstr>PT Sans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</dc:creator>
  <cp:lastModifiedBy>lucas xavier</cp:lastModifiedBy>
  <cp:revision>27</cp:revision>
  <dcterms:modified xsi:type="dcterms:W3CDTF">2018-09-26T16:26:06Z</dcterms:modified>
</cp:coreProperties>
</file>