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 snapToGrid="0">
      <p:cViewPr>
        <p:scale>
          <a:sx n="20" d="100"/>
          <a:sy n="20" d="100"/>
        </p:scale>
        <p:origin x="7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.jpg"/><Relationship Id="rId26" Type="http://schemas.openxmlformats.org/officeDocument/2006/relationships/image" Target="../media/image11.jpg"/><Relationship Id="rId3" Type="http://schemas.microsoft.com/office/2007/relationships/media" Target="../media/media2.wav"/><Relationship Id="rId21" Type="http://schemas.openxmlformats.org/officeDocument/2006/relationships/image" Target="../media/image6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9.jpg"/><Relationship Id="rId5" Type="http://schemas.microsoft.com/office/2007/relationships/media" Target="../media/media3.wav"/><Relationship Id="rId15" Type="http://schemas.openxmlformats.org/officeDocument/2006/relationships/hyperlink" Target="http://www.janelanaweb.com/dinheiro/imagens_main/dinheiro.gif" TargetMode="External"/><Relationship Id="rId23" Type="http://schemas.openxmlformats.org/officeDocument/2006/relationships/image" Target="../media/image8.jpg"/><Relationship Id="rId28" Type="http://schemas.openxmlformats.org/officeDocument/2006/relationships/image" Target="../media/image13.png"/><Relationship Id="rId10" Type="http://schemas.openxmlformats.org/officeDocument/2006/relationships/audio" Target="../media/media5.wav"/><Relationship Id="rId19" Type="http://schemas.openxmlformats.org/officeDocument/2006/relationships/image" Target="../media/image4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7.png"/><Relationship Id="rId27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II Workshop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Laércio Ferracioli – Oficina de iniciação ao Diagrama V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16 a 20 de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014459" y="7567431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qual a </a:t>
            </a:r>
            <a:r>
              <a:rPr lang="pt-BR" sz="3200" b="1" dirty="0">
                <a:solidFill>
                  <a:schemeClr val="dk1"/>
                </a:solidFill>
              </a:rPr>
              <a:t>velocidade do automóvel em relação à distância percorrida até parar </a:t>
            </a:r>
            <a:r>
              <a:rPr lang="pt-BR" sz="3200" b="1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3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/>
              <a:t>V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dirty="0" smtClean="0"/>
              <a:t>MRU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MUV, </a:t>
            </a:r>
            <a:r>
              <a:rPr lang="pt-BR" sz="2800" dirty="0"/>
              <a:t>C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Velocidade média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Tempo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/>
              <a:t>D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istância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201939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computador, sites </a:t>
            </a:r>
            <a:r>
              <a:rPr lang="pt-BR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relacioados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fisica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microfone,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5935843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</a:t>
            </a:r>
            <a:r>
              <a:rPr lang="pt-BR" sz="2800" dirty="0" smtClean="0">
                <a:solidFill>
                  <a:schemeClr val="dk1"/>
                </a:solidFill>
              </a:rPr>
              <a:t>trabalho feito.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1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2</a:t>
            </a:r>
            <a:r>
              <a:rPr lang="pt-BR" sz="3200" dirty="0" smtClean="0">
                <a:solidFill>
                  <a:schemeClr val="dk1"/>
                </a:solidFill>
              </a:rPr>
              <a:t>°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M03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66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os alunos que gostariam de fazer o ENEM, pois ajuda na aprendizagem de física. Com o diagrama V para estudar para o ENEM, ficou mais fácil de entende as partes no estudo, portanto, facilita bastante a compreensão dos assuntos que podem cair no ENEM.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631163" y="4236128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RAQUEL DE OLIVEIRA MACHADO</a:t>
            </a:r>
            <a:b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Orietador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Lucas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4697502" y="41360400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25">
            <a:alphaModFix/>
          </a:blip>
          <a:srcRect l="47566" t="30425" r="46550" b="60655"/>
          <a:stretch/>
        </p:blipFill>
        <p:spPr>
          <a:xfrm>
            <a:off x="14826866" y="1564278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 smtClean="0">
                <a:solidFill>
                  <a:srgbClr val="202020"/>
                </a:solidFill>
              </a:rPr>
              <a:t>2012-66</a:t>
            </a: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762527461"/>
              </p:ext>
            </p:extLst>
          </p:nvPr>
        </p:nvGraphicFramePr>
        <p:xfrm>
          <a:off x="587830" y="24558500"/>
          <a:ext cx="13702845" cy="3552382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</a:t>
                      </a:r>
                      <a:r>
                        <a:rPr lang="pt-BR" sz="280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02 </a:t>
                      </a:r>
                      <a:r>
                        <a:rPr lang="pt-BR" sz="28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Associar</a:t>
                      </a:r>
                      <a:r>
                        <a:rPr lang="pt-BR" sz="280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a solução de problemas de comunicação, transporte, saúde, ou outro, com o correspondente desenvolvimento científico e tecnológico.</a:t>
                      </a: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5918250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7030A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: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>
                <a:solidFill>
                  <a:srgbClr val="7030A0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>
                <a:solidFill>
                  <a:srgbClr val="7030A0"/>
                </a:solidFill>
                <a:sym typeface="Wingdings" panose="05000000000000000000" pitchFamily="2" charset="2"/>
              </a:rPr>
              <a:t>Movimento Retilíneo Uniformemente Variado(MRUV</a:t>
            </a:r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):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pt-BR" sz="28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Movimento acelerado (pé no acelerador):</a:t>
            </a:r>
            <a:r>
              <a:rPr lang="pt-B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é quando a velocidade escalar cresce em valor absoluto. </a:t>
            </a:r>
          </a:p>
          <a:p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Movimento </a:t>
            </a:r>
            <a:r>
              <a:rPr lang="pt-B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retardado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(pé no </a:t>
            </a:r>
            <a:r>
              <a:rPr lang="pt-BR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freio):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é quando a velocidade escalar </a:t>
            </a:r>
            <a:r>
              <a:rPr lang="pt-B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decresce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em valor absoluto.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06" y="29714439"/>
            <a:ext cx="13947355" cy="82011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719" y="25929059"/>
            <a:ext cx="12751491" cy="7493838"/>
          </a:xfrm>
          <a:prstGeom prst="rect">
            <a:avLst/>
          </a:prstGeom>
        </p:spPr>
      </p:pic>
      <p:pic>
        <p:nvPicPr>
          <p:cNvPr id="70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5709" y="8092210"/>
            <a:ext cx="1736233" cy="1736233"/>
          </a:xfrm>
          <a:prstGeom prst="rect">
            <a:avLst/>
          </a:prstGeom>
        </p:spPr>
      </p:pic>
      <p:pic>
        <p:nvPicPr>
          <p:cNvPr id="74" name="Áudio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0273171" y="25520844"/>
            <a:ext cx="1560381" cy="1560381"/>
          </a:xfrm>
          <a:prstGeom prst="rect">
            <a:avLst/>
          </a:prstGeom>
        </p:spPr>
      </p:pic>
      <p:pic>
        <p:nvPicPr>
          <p:cNvPr id="75" name="Áudio 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69825" y="23134445"/>
            <a:ext cx="1571945" cy="1571945"/>
          </a:xfrm>
          <a:prstGeom prst="rect">
            <a:avLst/>
          </a:prstGeom>
        </p:spPr>
      </p:pic>
      <p:pic>
        <p:nvPicPr>
          <p:cNvPr id="76" name="Áudio 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222636" y="14956972"/>
            <a:ext cx="1816053" cy="1816053"/>
          </a:xfrm>
          <a:prstGeom prst="rect">
            <a:avLst/>
          </a:prstGeom>
        </p:spPr>
      </p:pic>
      <p:pic>
        <p:nvPicPr>
          <p:cNvPr id="77" name="Áudio 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35856" y="28055638"/>
            <a:ext cx="1825647" cy="1825647"/>
          </a:xfrm>
          <a:prstGeom prst="rect">
            <a:avLst/>
          </a:prstGeom>
        </p:spPr>
      </p:pic>
      <p:pic>
        <p:nvPicPr>
          <p:cNvPr id="78" name="Áudio 1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108889" y="20737287"/>
            <a:ext cx="1675128" cy="1675128"/>
          </a:xfrm>
          <a:prstGeom prst="rect">
            <a:avLst/>
          </a:prstGeom>
        </p:spPr>
      </p:pic>
      <p:pic>
        <p:nvPicPr>
          <p:cNvPr id="79" name="Espaço Reservado para Conteúdo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436" y="18102910"/>
            <a:ext cx="10394215" cy="478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518</Words>
  <Application>Microsoft Office PowerPoint</Application>
  <PresentationFormat>Personalizar</PresentationFormat>
  <Paragraphs>49</Paragraphs>
  <Slides>1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Cambria</vt:lpstr>
      <vt:lpstr>Wingdings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22</cp:revision>
  <dcterms:modified xsi:type="dcterms:W3CDTF">2018-09-26T16:12:03Z</dcterms:modified>
</cp:coreProperties>
</file>