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haroni" panose="020B0604020202020204" charset="-79"/>
      <p:bold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Arial Rounded MT Bold" panose="020B0604020202020204" charset="0"/>
      <p:regular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72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.jpg"/><Relationship Id="rId3" Type="http://schemas.microsoft.com/office/2007/relationships/media" Target="../media/media2.wav"/><Relationship Id="rId21" Type="http://schemas.openxmlformats.org/officeDocument/2006/relationships/image" Target="../media/image6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audio" Target="../media/media1.wav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9.png"/><Relationship Id="rId5" Type="http://schemas.microsoft.com/office/2007/relationships/media" Target="../media/media3.wav"/><Relationship Id="rId15" Type="http://schemas.openxmlformats.org/officeDocument/2006/relationships/hyperlink" Target="http://www.janelanaweb.com/dinheiro/imagens_main/dinheiro.gif" TargetMode="External"/><Relationship Id="rId23" Type="http://schemas.openxmlformats.org/officeDocument/2006/relationships/image" Target="../media/image8.png"/><Relationship Id="rId10" Type="http://schemas.openxmlformats.org/officeDocument/2006/relationships/audio" Target="../media/media5.wav"/><Relationship Id="rId19" Type="http://schemas.openxmlformats.org/officeDocument/2006/relationships/image" Target="../media/image4.jp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Shape 26">
            <a:hlinkClick r:id="rId1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288060" y="1414238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 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44158" y="8205235"/>
            <a:ext cx="29087629" cy="3253655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92721" y="14498117"/>
            <a:ext cx="12228027" cy="82934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 algn="ctr">
              <a:buClr>
                <a:schemeClr val="dk1"/>
              </a:buClr>
              <a:buSzPct val="100000"/>
            </a:pPr>
            <a:r>
              <a:rPr lang="pt-BR" sz="3600" b="1" dirty="0">
                <a:solidFill>
                  <a:schemeClr val="dk1"/>
                </a:solidFill>
              </a:rPr>
              <a:t>Equação </a:t>
            </a:r>
            <a:br>
              <a:rPr lang="pt-BR" sz="3600" b="1" dirty="0">
                <a:solidFill>
                  <a:schemeClr val="dk1"/>
                </a:solidFill>
              </a:rPr>
            </a:br>
            <a:r>
              <a:rPr lang="pt-BR" sz="3600" b="1" dirty="0">
                <a:solidFill>
                  <a:schemeClr val="dk1"/>
                </a:solidFill>
              </a:rPr>
              <a:t>de Torricelli</a:t>
            </a:r>
          </a:p>
          <a:p>
            <a:pPr indent="-177800" algn="ctr">
              <a:buClr>
                <a:schemeClr val="dk1"/>
              </a:buClr>
              <a:buSzPct val="100000"/>
            </a:pPr>
            <a:r>
              <a:rPr lang="pt-BR" sz="3600" dirty="0">
                <a:latin typeface="Arial Rounded MT Bold" panose="020F0704030504030204" pitchFamily="34" charset="0"/>
              </a:rPr>
              <a:t>A </a:t>
            </a:r>
            <a:r>
              <a:rPr lang="pt-BR" sz="3600" b="1" dirty="0">
                <a:latin typeface="Arial Rounded MT Bold" panose="020F0704030504030204" pitchFamily="34" charset="0"/>
              </a:rPr>
              <a:t>Equação de Torricelli</a:t>
            </a:r>
            <a:r>
              <a:rPr lang="pt-BR" sz="3600" dirty="0">
                <a:latin typeface="Arial Rounded MT Bold" panose="020F0704030504030204" pitchFamily="34" charset="0"/>
              </a:rPr>
              <a:t> é uma equação de cinemática que foi descoberta por Evangelista Torricelli, que permite calcular a velocidade final de um corpo em movimento retilíneo uniformemente variado, ou seja, com aceleração constante, sem a necessidade de se conhecer o intervalo de tempo em que este permaneceu em movimento.</a:t>
            </a:r>
          </a:p>
          <a:p>
            <a:pPr lvl="0" indent="-177800" algn="ctr">
              <a:buClr>
                <a:schemeClr val="dk1"/>
              </a:buClr>
              <a:buSzPct val="100000"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31983" y="12474491"/>
            <a:ext cx="11288190" cy="159697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36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Cinemática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587830" y="10952403"/>
            <a:ext cx="10539751" cy="13146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36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2283169" y="16225347"/>
            <a:ext cx="9603775" cy="44615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3600" dirty="0">
                <a:solidFill>
                  <a:schemeClr val="dk1"/>
                </a:solidFill>
              </a:rPr>
              <a:t>e auxilia no estudo para 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3600" dirty="0">
                <a:solidFill>
                  <a:schemeClr val="dk1"/>
                </a:solidFill>
              </a:rPr>
              <a:t>treinar nossos conhecimentos.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489772" y="41049197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Podcast: Estudando para o Enem de forma Invertida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2°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M03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Cinemática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 </a:t>
            </a:r>
            <a:r>
              <a:rPr lang="pt-BR" sz="3200" dirty="0">
                <a:solidFill>
                  <a:schemeClr val="dk1"/>
                </a:solidFill>
              </a:rPr>
              <a:t>média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pt-BR" sz="3200" dirty="0">
                <a:solidFill>
                  <a:schemeClr val="dk1"/>
                </a:solidFill>
              </a:rPr>
              <a:t>6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r>
              <a:rPr lang="pt-BR" sz="3200" dirty="0">
                <a:solidFill>
                  <a:schemeClr val="dk1"/>
                </a:solidFill>
              </a:rPr>
              <a:t>4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530109" y="11053952"/>
            <a:ext cx="9522966" cy="497580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benefícios para a nossa turma, pois ajuda na  aprendizagem da física. Queremos que nosso trabalho seja divulgada para a comunidade e nas escolas. Queremos também continuar com o diagrama V para </a:t>
            </a:r>
            <a:r>
              <a:rPr lang="pt-BR" sz="3600" dirty="0">
                <a:solidFill>
                  <a:schemeClr val="dk1"/>
                </a:solidFill>
              </a:rPr>
              <a:t>estudar para o ENEM. Ficou mais fácil e entender as partes da física que vemos na escola.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tx1"/>
                </a:solidFill>
                <a:highlight>
                  <a:srgbClr val="FF0000"/>
                </a:highlight>
                <a:latin typeface="Cambria"/>
                <a:ea typeface="Cambria"/>
                <a:cs typeface="Cambria"/>
                <a:sym typeface="Cambria"/>
              </a:rPr>
              <a:t>Lucas Oliveira Almeida.</a:t>
            </a:r>
          </a:p>
          <a:p>
            <a:pPr algn="ctr">
              <a:buSzPct val="25000"/>
            </a:pPr>
            <a:r>
              <a:rPr lang="pt-BR" sz="4400" dirty="0" smtClean="0">
                <a:solidFill>
                  <a:schemeClr val="tx1"/>
                </a:solidFill>
                <a:highlight>
                  <a:srgbClr val="FF0000"/>
                </a:highlight>
                <a:latin typeface="Cambria"/>
                <a:ea typeface="Cambria"/>
                <a:cs typeface="Cambria"/>
                <a:sym typeface="Cambria"/>
              </a:rPr>
              <a:t>E </a:t>
            </a:r>
            <a:r>
              <a:rPr lang="pt-BR" sz="4400" dirty="0" smtClean="0">
                <a:solidFill>
                  <a:schemeClr val="tx1"/>
                </a:solidFill>
                <a:highlight>
                  <a:srgbClr val="FF0000"/>
                </a:highligh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Ronald </a:t>
            </a:r>
            <a:r>
              <a:rPr lang="pt-BR" sz="4400" dirty="0">
                <a:solidFill>
                  <a:schemeClr val="tx1"/>
                </a:solidFill>
                <a:highlight>
                  <a:srgbClr val="FF0000"/>
                </a:highligh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de Aquino </a:t>
            </a:r>
            <a:r>
              <a:rPr lang="pt-BR" sz="4400" dirty="0" err="1">
                <a:solidFill>
                  <a:schemeClr val="tx1"/>
                </a:solidFill>
                <a:highlight>
                  <a:srgbClr val="FF0000"/>
                </a:highligh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Bosio</a:t>
            </a:r>
            <a:r>
              <a:rPr lang="pt-BR" sz="4400" dirty="0">
                <a:solidFill>
                  <a:schemeClr val="tx1"/>
                </a:solidFill>
                <a:highlight>
                  <a:srgbClr val="FF0000"/>
                </a:highligh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Orientador: Lucas Antônio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Prof.ª Filomena Quitiba   -  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7">
            <a:alphaModFix/>
          </a:blip>
          <a:srcRect l="47566" t="30425" r="46550" b="60655"/>
          <a:stretch/>
        </p:blipFill>
        <p:spPr>
          <a:xfrm>
            <a:off x="15006672" y="136901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144713" y="30577197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600" b="1" dirty="0">
                <a:solidFill>
                  <a:srgbClr val="202020"/>
                </a:solidFill>
              </a:rPr>
              <a:t>2016-54</a:t>
            </a:r>
          </a:p>
        </p:txBody>
      </p:sp>
      <p:sp>
        <p:nvSpPr>
          <p:cNvPr id="69" name="Shape 69"/>
          <p:cNvSpPr/>
          <p:nvPr/>
        </p:nvSpPr>
        <p:spPr>
          <a:xfrm>
            <a:off x="4628936" y="23201433"/>
            <a:ext cx="4806124" cy="9913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71" name="Shape 71" descr="C:\Users\meu\AppData\Local\Temp\Screenshot_2017-07-24-15-58-40_3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0685242" y="21172074"/>
            <a:ext cx="11615415" cy="893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C:\Users\meu\AppData\Local\Temp\Screenshot_2017-07-24-15-58-40_1_1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80143" y="31239533"/>
            <a:ext cx="14591136" cy="942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129FA07-D534-424A-B89E-25B14C79CFE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6601" y="20097013"/>
            <a:ext cx="7880265" cy="23680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AEDBBEC-4EEB-48DF-AF28-6214D5AABD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3362" y="24587984"/>
            <a:ext cx="7020168" cy="56660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247402B-A531-46A9-A186-84DA42B6CDA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53530" y="24602729"/>
            <a:ext cx="6590681" cy="56660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9665FE9-4F78-43E9-BE61-C07F2FB3F4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677745" y="30070553"/>
            <a:ext cx="11907550" cy="1067798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117C9270-7523-4748-8A31-EE918376DA76}"/>
              </a:ext>
            </a:extLst>
          </p:cNvPr>
          <p:cNvSpPr/>
          <p:nvPr/>
        </p:nvSpPr>
        <p:spPr>
          <a:xfrm>
            <a:off x="25294393" y="34995403"/>
            <a:ext cx="826535" cy="843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0F4A2F6-97B2-4A9D-8328-624230C599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0995847">
            <a:off x="25695349" y="35550022"/>
            <a:ext cx="1689305" cy="1901866"/>
          </a:xfrm>
          <a:prstGeom prst="rect">
            <a:avLst/>
          </a:prstGeom>
        </p:spPr>
      </p:pic>
      <p:pic>
        <p:nvPicPr>
          <p:cNvPr id="70" name="Áudio 13">
            <a:hlinkClick r:id="" action="ppaction://media"/>
            <a:extLst>
              <a:ext uri="{FF2B5EF4-FFF2-40B4-BE49-F238E27FC236}">
                <a16:creationId xmlns:a16="http://schemas.microsoft.com/office/drawing/2014/main" xmlns="" id="{562D4BCE-D984-4826-B063-FE443387D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06806" y="9176657"/>
            <a:ext cx="1665217" cy="1665217"/>
          </a:xfrm>
          <a:prstGeom prst="rect">
            <a:avLst/>
          </a:prstGeom>
        </p:spPr>
      </p:pic>
      <p:pic>
        <p:nvPicPr>
          <p:cNvPr id="74" name="Áudio 5">
            <a:hlinkClick r:id="" action="ppaction://media"/>
            <a:extLst>
              <a:ext uri="{FF2B5EF4-FFF2-40B4-BE49-F238E27FC236}">
                <a16:creationId xmlns:a16="http://schemas.microsoft.com/office/drawing/2014/main" xmlns="" id="{CF48F08C-F521-4816-A2F0-C3E6D78E8B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8006" y="14228264"/>
            <a:ext cx="1577793" cy="1577793"/>
          </a:xfrm>
          <a:prstGeom prst="rect">
            <a:avLst/>
          </a:prstGeom>
        </p:spPr>
      </p:pic>
      <p:pic>
        <p:nvPicPr>
          <p:cNvPr id="75" name="Áudio 3">
            <a:hlinkClick r:id="" action="ppaction://media"/>
            <a:extLst>
              <a:ext uri="{FF2B5EF4-FFF2-40B4-BE49-F238E27FC236}">
                <a16:creationId xmlns:a16="http://schemas.microsoft.com/office/drawing/2014/main" xmlns="" id="{538A0EB5-370F-4D4F-BF3A-9B1908A3FA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8006" y="22771107"/>
            <a:ext cx="1580794" cy="1580794"/>
          </a:xfrm>
          <a:prstGeom prst="rect">
            <a:avLst/>
          </a:prstGeom>
        </p:spPr>
      </p:pic>
      <p:pic>
        <p:nvPicPr>
          <p:cNvPr id="76" name="Áudio 2">
            <a:hlinkClick r:id="" action="ppaction://media"/>
            <a:extLst>
              <a:ext uri="{FF2B5EF4-FFF2-40B4-BE49-F238E27FC236}">
                <a16:creationId xmlns:a16="http://schemas.microsoft.com/office/drawing/2014/main" xmlns="" id="{2481F49C-7426-4187-8F6C-3AFDFCD02B1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93075" y="30341370"/>
            <a:ext cx="1472439" cy="1472439"/>
          </a:xfrm>
          <a:prstGeom prst="rect">
            <a:avLst/>
          </a:prstGeom>
        </p:spPr>
      </p:pic>
      <p:pic>
        <p:nvPicPr>
          <p:cNvPr id="77" name="Áudio 2">
            <a:hlinkClick r:id="" action="ppaction://media"/>
            <a:extLst>
              <a:ext uri="{FF2B5EF4-FFF2-40B4-BE49-F238E27FC236}">
                <a16:creationId xmlns:a16="http://schemas.microsoft.com/office/drawing/2014/main" xmlns="" id="{1F9D9E4C-C6F7-4CDA-9ABE-D7EAB4800E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096584" y="20853290"/>
            <a:ext cx="1302704" cy="1302704"/>
          </a:xfrm>
          <a:prstGeom prst="rect">
            <a:avLst/>
          </a:prstGeom>
        </p:spPr>
      </p:pic>
      <p:pic>
        <p:nvPicPr>
          <p:cNvPr id="78" name="Áudio 4">
            <a:hlinkClick r:id="" action="ppaction://media"/>
            <a:extLst>
              <a:ext uri="{FF2B5EF4-FFF2-40B4-BE49-F238E27FC236}">
                <a16:creationId xmlns:a16="http://schemas.microsoft.com/office/drawing/2014/main" xmlns="" id="{F41EF808-26BC-4169-BE61-CB90EC359F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176025" y="29875031"/>
            <a:ext cx="1534061" cy="153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9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32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509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83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19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65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00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666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889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6555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14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197</Words>
  <Application>Microsoft Office PowerPoint</Application>
  <PresentationFormat>Personalizar</PresentationFormat>
  <Paragraphs>31</Paragraphs>
  <Slides>1</Slides>
  <Notes>1</Notes>
  <HiddenSlides>0</HiddenSlides>
  <MMClips>6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Calibri</vt:lpstr>
      <vt:lpstr>Times New Roman</vt:lpstr>
      <vt:lpstr>Aharoni</vt:lpstr>
      <vt:lpstr>Cambria</vt:lpstr>
      <vt:lpstr>Arial</vt:lpstr>
      <vt:lpstr>Arial Rounded MT Bold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23</cp:revision>
  <dcterms:modified xsi:type="dcterms:W3CDTF">2018-09-26T16:08:36Z</dcterms:modified>
</cp:coreProperties>
</file>