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1050" y="-174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hyperlink" Target="http://www.janelanaweb.com/dinheiro/imagens_main/dinheiro.gif" TargetMode="External"/><Relationship Id="rId1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4.png"/><Relationship Id="rId2" Type="http://schemas.openxmlformats.org/officeDocument/2006/relationships/audio" Target="../media/media1.wma"/><Relationship Id="rId16" Type="http://schemas.openxmlformats.org/officeDocument/2006/relationships/image" Target="../media/image3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slideLayout" Target="../slideLayouts/slideLayout1.xml"/><Relationship Id="rId5" Type="http://schemas.microsoft.com/office/2007/relationships/media" Target="../media/media3.wma"/><Relationship Id="rId15" Type="http://schemas.openxmlformats.org/officeDocument/2006/relationships/image" Target="../media/image2.png"/><Relationship Id="rId10" Type="http://schemas.openxmlformats.org/officeDocument/2006/relationships/audio" Target="../media/media5.wma"/><Relationship Id="rId19" Type="http://schemas.openxmlformats.org/officeDocument/2006/relationships/image" Target="../media/image6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4071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Supondo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que a massa desse corredor seja igual a 90kg, o trabalho total realizado nas 13 primeiras passadas é mais próximo de </a:t>
            </a:r>
          </a:p>
          <a:p>
            <a:pPr algn="ctr">
              <a:buSzPct val="25000"/>
            </a:pPr>
            <a:endParaRPr lang="pt-BR" sz="40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384882" y="25988186"/>
            <a:ext cx="13063848" cy="9935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smtClean="0">
                <a:solidFill>
                  <a:schemeClr val="dk1"/>
                </a:solidFill>
              </a:rPr>
              <a:t>ENERGIA CINÉTICA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624" y="12436177"/>
            <a:ext cx="11664690" cy="127726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Na Física, o trabalho mecânico é definido como a relação entre a força (F) aplicada sobre um corpo e o deslocamento (d) sofrido por ele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 unidade de Trabalho no SI é o Joule (J)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 Trabalho mecânico é a energia transferida para um sistema pela aplicação de uma força ou momento de força sobre o sistema ao longo de determinado percurso ou movimento de rotação.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No movimento retilíneo, o trabalho é simplesmente calculado pelo produto da força resultante pelo deslocamento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dirty="0">
                <a:latin typeface="Arial" pitchFamily="34" charset="0"/>
                <a:cs typeface="Arial" pitchFamily="34" charset="0"/>
              </a:rPr>
              <a:t>Teorema da Energia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Cinética</a:t>
            </a:r>
          </a:p>
          <a:p>
            <a:pPr algn="ctr"/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Teorema da Energia Cinética (TEC) diz que: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dirty="0">
                <a:latin typeface="Arial" pitchFamily="34" charset="0"/>
                <a:cs typeface="Arial" pitchFamily="34" charset="0"/>
              </a:rPr>
              <a:t> "O trabalho total das forças atuantes numa partícula é igual à variação da energia cinética dessa partícula.“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Energia Cinética é a energia ligada ao movimento dos corpos. Resulta da transferência de energia do sistema que põe o corpo em movimento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1"/>
            <a:ext cx="11288190" cy="8797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(Energia Cinética)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950152" y="29418455"/>
            <a:ext cx="12770801" cy="86293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Supondo que a massa desse corredor seja igual a 90kg, o trabalho total realizado nas 13 primeiras passadas é mais próximo de 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a),4 × 102 J. 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b) 6,5 × 103 J. 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c) 8,6 × 103 J. 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d) 1,3 × 104 J.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e) 3,2 × 104 J.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416798" y="18933060"/>
            <a:ext cx="11887200" cy="103094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TRANSFORMAÇÕES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650100" y="17035577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26434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6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600" dirty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600" dirty="0" smtClean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>
              <a:lnSpc>
                <a:spcPct val="150000"/>
              </a:lnSpc>
              <a:buSzPct val="25000"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ENEM 2015- 52: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análise criteriosa do desempenho de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Usain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Bolt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na quebra do recorde mundial dos 100 metros rasos mostrou que, apesar de ser o último dos corredores a reagir ao tiro e iniciar a corrida, seus primeiros 30 metros foram os mais velozes já feitos em um recorde mundial, cruzando essa marca em 3,78 segundos. Até se colocar com o corpo reto, foram 13 passadas, mostrando sua potência durante a aceleração, o momento mais importante da corrida. Ao final desse percurso,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Bolt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havia atingido a velocidade máxima de 12m/s.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Aluno:</a:t>
            </a:r>
            <a:r>
              <a:rPr lang="pt-BR" sz="4000" dirty="0" smtClean="0">
                <a:solidFill>
                  <a:schemeClr val="dk1"/>
                </a:solidFill>
              </a:rPr>
              <a:t> Eyshila Custódio Dias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117582993"/>
              </p:ext>
            </p:extLst>
          </p:nvPr>
        </p:nvGraphicFramePr>
        <p:xfrm>
          <a:off x="257125" y="28657839"/>
          <a:ext cx="13542002" cy="3782598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542002"/>
              </a:tblGrid>
              <a:tr h="2228108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52403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84882" y="27532677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45710" y="32569478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17" y="23214279"/>
            <a:ext cx="4143907" cy="169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964" y="20001867"/>
            <a:ext cx="11083989" cy="89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81" y="33733154"/>
            <a:ext cx="81327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98452" y="16572508"/>
            <a:ext cx="2795230" cy="2795230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98399" y="28184493"/>
            <a:ext cx="2116091" cy="2116091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281304" y="31551471"/>
            <a:ext cx="2551605" cy="2551605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194926" y="22260304"/>
            <a:ext cx="2348696" cy="2348696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742599" y="11260001"/>
            <a:ext cx="3696277" cy="36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578</Words>
  <Application>Microsoft Office PowerPoint</Application>
  <PresentationFormat>Personalizar</PresentationFormat>
  <Paragraphs>67</Paragraphs>
  <Slides>1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Calibri</vt:lpstr>
      <vt:lpstr>Times New Roman</vt:lpstr>
      <vt:lpstr>Cambria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44</cp:revision>
  <dcterms:modified xsi:type="dcterms:W3CDTF">2018-09-14T19:00:04Z</dcterms:modified>
</cp:coreProperties>
</file>